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111"/>
    <a:srgbClr val="FF99FF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คอลัมน์2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0B-4669-9811-08BD16EEF6B4}"/>
              </c:ext>
            </c:extLst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0B-4669-9811-08BD16EEF6B4}"/>
              </c:ext>
            </c:extLst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0B-4669-9811-08BD16EEF6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80B-4669-9811-08BD16EEF6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80B-4669-9811-08BD16EEF6B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80B-4669-9811-08BD16EEF6B4}"/>
              </c:ext>
            </c:extLst>
          </c:dPt>
          <c:cat>
            <c:strRef>
              <c:f>Sheet1!$A$2:$A$7</c:f>
              <c:strCache>
                <c:ptCount val="4"/>
                <c:pt idx="0">
                  <c:v>ไตรมาสที่ 1</c:v>
                </c:pt>
                <c:pt idx="1">
                  <c:v>ไตรมาสที่ 2</c:v>
                </c:pt>
                <c:pt idx="2">
                  <c:v>ไตรมาสที่ 3</c:v>
                </c:pt>
                <c:pt idx="3">
                  <c:v>ไตรมาสที่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16.7</c:v>
                </c:pt>
                <c:pt idx="1">
                  <c:v>16.7</c:v>
                </c:pt>
                <c:pt idx="2">
                  <c:v>16.7</c:v>
                </c:pt>
                <c:pt idx="3">
                  <c:v>16.7</c:v>
                </c:pt>
                <c:pt idx="4">
                  <c:v>16.7</c:v>
                </c:pt>
                <c:pt idx="5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80B-4669-9811-08BD16EEF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คอลัมน์2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CE-4831-A055-B737932D3C7A}"/>
              </c:ext>
            </c:extLst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CE-4831-A055-B737932D3C7A}"/>
              </c:ext>
            </c:extLst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CE-4831-A055-B737932D3C7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CE-4831-A055-B737932D3C7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CE-4831-A055-B737932D3C7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ACE-4831-A055-B737932D3C7A}"/>
              </c:ext>
            </c:extLst>
          </c:dPt>
          <c:cat>
            <c:strRef>
              <c:f>Sheet1!$A$2:$A$7</c:f>
              <c:strCache>
                <c:ptCount val="4"/>
                <c:pt idx="0">
                  <c:v>ไตรมาสที่ 1</c:v>
                </c:pt>
                <c:pt idx="1">
                  <c:v>ไตรมาสที่ 2</c:v>
                </c:pt>
                <c:pt idx="2">
                  <c:v>ไตรมาสที่ 3</c:v>
                </c:pt>
                <c:pt idx="3">
                  <c:v>ไตรมาสที่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16.7</c:v>
                </c:pt>
                <c:pt idx="1">
                  <c:v>16.7</c:v>
                </c:pt>
                <c:pt idx="2">
                  <c:v>16.7</c:v>
                </c:pt>
                <c:pt idx="3">
                  <c:v>16.7</c:v>
                </c:pt>
                <c:pt idx="4">
                  <c:v>16.7</c:v>
                </c:pt>
                <c:pt idx="5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ACE-4831-A055-B737932D3C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คอลัมน์2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0B-4669-9811-08BD16EEF6B4}"/>
              </c:ext>
            </c:extLst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0B-4669-9811-08BD16EEF6B4}"/>
              </c:ext>
            </c:extLst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0B-4669-9811-08BD16EEF6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80B-4669-9811-08BD16EEF6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80B-4669-9811-08BD16EEF6B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80B-4669-9811-08BD16EEF6B4}"/>
              </c:ext>
            </c:extLst>
          </c:dPt>
          <c:cat>
            <c:strRef>
              <c:f>Sheet1!$A$2:$A$7</c:f>
              <c:strCache>
                <c:ptCount val="4"/>
                <c:pt idx="0">
                  <c:v>ไตรมาสที่ 1</c:v>
                </c:pt>
                <c:pt idx="1">
                  <c:v>ไตรมาสที่ 2</c:v>
                </c:pt>
                <c:pt idx="2">
                  <c:v>ไตรมาสที่ 3</c:v>
                </c:pt>
                <c:pt idx="3">
                  <c:v>ไตรมาสที่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16.7</c:v>
                </c:pt>
                <c:pt idx="1">
                  <c:v>16.7</c:v>
                </c:pt>
                <c:pt idx="2">
                  <c:v>16.7</c:v>
                </c:pt>
                <c:pt idx="3">
                  <c:v>16.7</c:v>
                </c:pt>
                <c:pt idx="4">
                  <c:v>16.7</c:v>
                </c:pt>
                <c:pt idx="5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80B-4669-9811-08BD16EEF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คอลัมน์2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0B-4669-9811-08BD16EEF6B4}"/>
              </c:ext>
            </c:extLst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0B-4669-9811-08BD16EEF6B4}"/>
              </c:ext>
            </c:extLst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0B-4669-9811-08BD16EEF6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80B-4669-9811-08BD16EEF6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80B-4669-9811-08BD16EEF6B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80B-4669-9811-08BD16EEF6B4}"/>
              </c:ext>
            </c:extLst>
          </c:dPt>
          <c:cat>
            <c:strRef>
              <c:f>Sheet1!$A$2:$A$7</c:f>
              <c:strCache>
                <c:ptCount val="4"/>
                <c:pt idx="0">
                  <c:v>ไตรมาสที่ 1</c:v>
                </c:pt>
                <c:pt idx="1">
                  <c:v>ไตรมาสที่ 2</c:v>
                </c:pt>
                <c:pt idx="2">
                  <c:v>ไตรมาสที่ 3</c:v>
                </c:pt>
                <c:pt idx="3">
                  <c:v>ไตรมาสที่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16.7</c:v>
                </c:pt>
                <c:pt idx="1">
                  <c:v>16.7</c:v>
                </c:pt>
                <c:pt idx="2">
                  <c:v>16.7</c:v>
                </c:pt>
                <c:pt idx="3">
                  <c:v>16.7</c:v>
                </c:pt>
                <c:pt idx="4">
                  <c:v>16.7</c:v>
                </c:pt>
                <c:pt idx="5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80B-4669-9811-08BD16EEF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0.76999</cdr:x>
      <cdr:y>0.40982</cdr:y>
    </cdr:from>
    <cdr:to>
      <cdr:x>0.81543</cdr:x>
      <cdr:y>0.59018</cdr:y>
    </cdr:to>
    <cdr:sp macro="" textlink="">
      <cdr:nvSpPr>
        <cdr:cNvPr id="2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F691DC8F-2A51-A1E4-DDA4-416915F3C167}"/>
            </a:ext>
          </a:extLst>
        </cdr:cNvPr>
        <cdr:cNvSpPr txBox="1"/>
      </cdr:nvSpPr>
      <cdr:spPr>
        <a:xfrm xmlns:a="http://schemas.openxmlformats.org/drawingml/2006/main" rot="5400000">
          <a:off x="5954482" y="2524667"/>
          <a:ext cx="9772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มะม่วง</a:t>
          </a:r>
          <a:endParaRPr lang="en-US" dirty="0">
            <a:ln w="0"/>
            <a:solidFill>
              <a:schemeClr val="tx1">
                <a:lumMod val="95000"/>
                <a:lumOff val="5000"/>
              </a:schemeClr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0.5878</cdr:x>
      <cdr:y>0.83991</cdr:y>
    </cdr:from>
    <cdr:to>
      <cdr:x>0.70804</cdr:x>
      <cdr:y>0.90807</cdr:y>
    </cdr:to>
    <cdr:sp macro="" textlink="">
      <cdr:nvSpPr>
        <cdr:cNvPr id="3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0E992F37-613E-FD7A-7E28-C70D5B66F69F}"/>
            </a:ext>
          </a:extLst>
        </cdr:cNvPr>
        <cdr:cNvSpPr txBox="1"/>
      </cdr:nvSpPr>
      <cdr:spPr>
        <a:xfrm xmlns:a="http://schemas.openxmlformats.org/drawingml/2006/main" rot="9144459">
          <a:off x="4777638" y="4551193"/>
          <a:ext cx="977311" cy="3693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มังคุด</a:t>
          </a:r>
          <a:endParaRPr lang="en-US" sz="1800" dirty="0">
            <a:ln w="0"/>
            <a:solidFill>
              <a:srgbClr val="7030A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0.29383</cdr:x>
      <cdr:y>0.8275</cdr:y>
    </cdr:from>
    <cdr:to>
      <cdr:x>0.41406</cdr:x>
      <cdr:y>0.89566</cdr:y>
    </cdr:to>
    <cdr:sp macro="" textlink="">
      <cdr:nvSpPr>
        <cdr:cNvPr id="4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395ED0EF-90A8-7188-06D8-23941DC7720A}"/>
            </a:ext>
          </a:extLst>
        </cdr:cNvPr>
        <cdr:cNvSpPr txBox="1"/>
      </cdr:nvSpPr>
      <cdr:spPr>
        <a:xfrm xmlns:a="http://schemas.openxmlformats.org/drawingml/2006/main" rot="12890566">
          <a:off x="2388223" y="4483956"/>
          <a:ext cx="9772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FF111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แอป</a:t>
          </a:r>
          <a:r>
            <a:rPr lang="th-TH" sz="1800" dirty="0" err="1">
              <a:ln w="0"/>
              <a:solidFill>
                <a:srgbClr val="FF111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เปิ้ล</a:t>
          </a:r>
          <a:endParaRPr lang="en-US" sz="1800" dirty="0">
            <a:ln w="0"/>
            <a:solidFill>
              <a:srgbClr val="FF111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0.18326</cdr:x>
      <cdr:y>0.40413</cdr:y>
    </cdr:from>
    <cdr:to>
      <cdr:x>0.2287</cdr:x>
      <cdr:y>0.58449</cdr:y>
    </cdr:to>
    <cdr:sp macro="" textlink="">
      <cdr:nvSpPr>
        <cdr:cNvPr id="5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5882CC4C-1D15-255B-A5CA-001E341A1561}"/>
            </a:ext>
          </a:extLst>
        </cdr:cNvPr>
        <cdr:cNvSpPr txBox="1"/>
      </cdr:nvSpPr>
      <cdr:spPr>
        <a:xfrm xmlns:a="http://schemas.openxmlformats.org/drawingml/2006/main" rot="16200000">
          <a:off x="1185530" y="2493828"/>
          <a:ext cx="9772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องุ่น</a:t>
          </a:r>
          <a:endParaRPr lang="en-US" sz="1800" dirty="0">
            <a:ln w="0"/>
            <a:solidFill>
              <a:srgbClr val="7030A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0.76999</cdr:x>
      <cdr:y>0.40982</cdr:y>
    </cdr:from>
    <cdr:to>
      <cdr:x>0.81543</cdr:x>
      <cdr:y>0.59018</cdr:y>
    </cdr:to>
    <cdr:sp macro="" textlink="">
      <cdr:nvSpPr>
        <cdr:cNvPr id="2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F691DC8F-2A51-A1E4-DDA4-416915F3C167}"/>
            </a:ext>
          </a:extLst>
        </cdr:cNvPr>
        <cdr:cNvSpPr txBox="1"/>
      </cdr:nvSpPr>
      <cdr:spPr>
        <a:xfrm xmlns:a="http://schemas.openxmlformats.org/drawingml/2006/main" rot="5400000">
          <a:off x="5954482" y="2524667"/>
          <a:ext cx="9772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ตะเกียบ</a:t>
          </a:r>
          <a:endParaRPr lang="en-US" dirty="0">
            <a:ln w="0"/>
            <a:solidFill>
              <a:schemeClr val="tx1">
                <a:lumMod val="95000"/>
                <a:lumOff val="5000"/>
              </a:schemeClr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0.5858</cdr:x>
      <cdr:y>0.82768</cdr:y>
    </cdr:from>
    <cdr:to>
      <cdr:x>0.74125</cdr:x>
      <cdr:y>0.89584</cdr:y>
    </cdr:to>
    <cdr:sp macro="" textlink="">
      <cdr:nvSpPr>
        <cdr:cNvPr id="3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0E992F37-613E-FD7A-7E28-C70D5B66F69F}"/>
            </a:ext>
          </a:extLst>
        </cdr:cNvPr>
        <cdr:cNvSpPr txBox="1"/>
      </cdr:nvSpPr>
      <cdr:spPr>
        <a:xfrm xmlns:a="http://schemas.openxmlformats.org/drawingml/2006/main" rot="9144459">
          <a:off x="4761382" y="4484925"/>
          <a:ext cx="126349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ช้อน</a:t>
          </a:r>
          <a:endParaRPr lang="en-US" sz="1400" dirty="0">
            <a:ln w="0"/>
            <a:solidFill>
              <a:srgbClr val="7030A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0.29383</cdr:x>
      <cdr:y>0.8275</cdr:y>
    </cdr:from>
    <cdr:to>
      <cdr:x>0.41406</cdr:x>
      <cdr:y>0.89566</cdr:y>
    </cdr:to>
    <cdr:sp macro="" textlink="">
      <cdr:nvSpPr>
        <cdr:cNvPr id="4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395ED0EF-90A8-7188-06D8-23941DC7720A}"/>
            </a:ext>
          </a:extLst>
        </cdr:cNvPr>
        <cdr:cNvSpPr txBox="1"/>
      </cdr:nvSpPr>
      <cdr:spPr>
        <a:xfrm xmlns:a="http://schemas.openxmlformats.org/drawingml/2006/main" rot="12890566">
          <a:off x="2388250" y="4483947"/>
          <a:ext cx="977230" cy="3693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FF111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ส้อม</a:t>
          </a:r>
          <a:endParaRPr lang="en-US" sz="1800" dirty="0">
            <a:ln w="0"/>
            <a:solidFill>
              <a:srgbClr val="FF111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0.18326</cdr:x>
      <cdr:y>0.40413</cdr:y>
    </cdr:from>
    <cdr:to>
      <cdr:x>0.2287</cdr:x>
      <cdr:y>0.58449</cdr:y>
    </cdr:to>
    <cdr:sp macro="" textlink="">
      <cdr:nvSpPr>
        <cdr:cNvPr id="5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5882CC4C-1D15-255B-A5CA-001E341A1561}"/>
            </a:ext>
          </a:extLst>
        </cdr:cNvPr>
        <cdr:cNvSpPr txBox="1"/>
      </cdr:nvSpPr>
      <cdr:spPr>
        <a:xfrm xmlns:a="http://schemas.openxmlformats.org/drawingml/2006/main" rot="16200000">
          <a:off x="1185530" y="2493828"/>
          <a:ext cx="9772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จาน</a:t>
          </a:r>
          <a:endParaRPr lang="en-US" sz="1800" dirty="0">
            <a:ln w="0"/>
            <a:solidFill>
              <a:schemeClr val="accent2">
                <a:lumMod val="50000"/>
              </a:schemeClr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0.76999</cdr:x>
      <cdr:y>0.40982</cdr:y>
    </cdr:from>
    <cdr:to>
      <cdr:x>0.81543</cdr:x>
      <cdr:y>0.59018</cdr:y>
    </cdr:to>
    <cdr:sp macro="" textlink="">
      <cdr:nvSpPr>
        <cdr:cNvPr id="2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F691DC8F-2A51-A1E4-DDA4-416915F3C167}"/>
            </a:ext>
          </a:extLst>
        </cdr:cNvPr>
        <cdr:cNvSpPr txBox="1"/>
      </cdr:nvSpPr>
      <cdr:spPr>
        <a:xfrm xmlns:a="http://schemas.openxmlformats.org/drawingml/2006/main" rot="5400000">
          <a:off x="5954482" y="2524667"/>
          <a:ext cx="9772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ไข่เจียว</a:t>
          </a:r>
          <a:endParaRPr lang="en-US" dirty="0">
            <a:ln w="0"/>
            <a:solidFill>
              <a:schemeClr val="tx1">
                <a:lumMod val="95000"/>
                <a:lumOff val="5000"/>
              </a:schemeClr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0.5878</cdr:x>
      <cdr:y>0.83991</cdr:y>
    </cdr:from>
    <cdr:to>
      <cdr:x>0.70804</cdr:x>
      <cdr:y>0.90807</cdr:y>
    </cdr:to>
    <cdr:sp macro="" textlink="">
      <cdr:nvSpPr>
        <cdr:cNvPr id="3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0E992F37-613E-FD7A-7E28-C70D5B66F69F}"/>
            </a:ext>
          </a:extLst>
        </cdr:cNvPr>
        <cdr:cNvSpPr txBox="1"/>
      </cdr:nvSpPr>
      <cdr:spPr>
        <a:xfrm xmlns:a="http://schemas.openxmlformats.org/drawingml/2006/main" rot="9144459">
          <a:off x="4777638" y="4551193"/>
          <a:ext cx="977311" cy="3693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ไข่ดาว</a:t>
          </a:r>
          <a:endParaRPr lang="en-US" sz="1800" dirty="0">
            <a:ln w="0"/>
            <a:solidFill>
              <a:srgbClr val="7030A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0.29273</cdr:x>
      <cdr:y>0.82585</cdr:y>
    </cdr:from>
    <cdr:to>
      <cdr:x>0.41296</cdr:x>
      <cdr:y>0.89401</cdr:y>
    </cdr:to>
    <cdr:sp macro="" textlink="">
      <cdr:nvSpPr>
        <cdr:cNvPr id="4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395ED0EF-90A8-7188-06D8-23941DC7720A}"/>
            </a:ext>
          </a:extLst>
        </cdr:cNvPr>
        <cdr:cNvSpPr txBox="1"/>
      </cdr:nvSpPr>
      <cdr:spPr>
        <a:xfrm xmlns:a="http://schemas.openxmlformats.org/drawingml/2006/main" rot="12890566">
          <a:off x="2379285" y="4474982"/>
          <a:ext cx="977230" cy="3693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FF111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ต้มจืด</a:t>
          </a:r>
          <a:endParaRPr lang="en-US" sz="1800" dirty="0">
            <a:ln w="0"/>
            <a:solidFill>
              <a:srgbClr val="FF111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0.1844</cdr:x>
      <cdr:y>0.40413</cdr:y>
    </cdr:from>
    <cdr:to>
      <cdr:x>0.22984</cdr:x>
      <cdr:y>0.58449</cdr:y>
    </cdr:to>
    <cdr:sp macro="" textlink="">
      <cdr:nvSpPr>
        <cdr:cNvPr id="5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5882CC4C-1D15-255B-A5CA-001E341A1561}"/>
            </a:ext>
          </a:extLst>
        </cdr:cNvPr>
        <cdr:cNvSpPr txBox="1"/>
      </cdr:nvSpPr>
      <cdr:spPr>
        <a:xfrm xmlns:a="http://schemas.openxmlformats.org/drawingml/2006/main" rot="16200000">
          <a:off x="1194786" y="2493833"/>
          <a:ext cx="977311" cy="36933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ไก่ทอด</a:t>
          </a:r>
          <a:endParaRPr lang="en-US" sz="1800" dirty="0">
            <a:ln w="0"/>
            <a:solidFill>
              <a:srgbClr val="7030A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0.76999</cdr:x>
      <cdr:y>0.40982</cdr:y>
    </cdr:from>
    <cdr:to>
      <cdr:x>0.81543</cdr:x>
      <cdr:y>0.59018</cdr:y>
    </cdr:to>
    <cdr:sp macro="" textlink="">
      <cdr:nvSpPr>
        <cdr:cNvPr id="2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F691DC8F-2A51-A1E4-DDA4-416915F3C167}"/>
            </a:ext>
          </a:extLst>
        </cdr:cNvPr>
        <cdr:cNvSpPr txBox="1"/>
      </cdr:nvSpPr>
      <cdr:spPr>
        <a:xfrm xmlns:a="http://schemas.openxmlformats.org/drawingml/2006/main" rot="5400000">
          <a:off x="5954482" y="2524667"/>
          <a:ext cx="9772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น้ำผลไม้</a:t>
          </a:r>
          <a:endParaRPr lang="en-US" dirty="0">
            <a:ln w="0"/>
            <a:solidFill>
              <a:schemeClr val="tx1">
                <a:lumMod val="95000"/>
                <a:lumOff val="5000"/>
              </a:schemeClr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0.5878</cdr:x>
      <cdr:y>0.83991</cdr:y>
    </cdr:from>
    <cdr:to>
      <cdr:x>0.70804</cdr:x>
      <cdr:y>0.90807</cdr:y>
    </cdr:to>
    <cdr:sp macro="" textlink="">
      <cdr:nvSpPr>
        <cdr:cNvPr id="3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0E992F37-613E-FD7A-7E28-C70D5B66F69F}"/>
            </a:ext>
          </a:extLst>
        </cdr:cNvPr>
        <cdr:cNvSpPr txBox="1"/>
      </cdr:nvSpPr>
      <cdr:spPr>
        <a:xfrm xmlns:a="http://schemas.openxmlformats.org/drawingml/2006/main" rot="9144459">
          <a:off x="4777638" y="4551193"/>
          <a:ext cx="977311" cy="3693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น้ำหวาน</a:t>
          </a:r>
          <a:endParaRPr lang="en-US" sz="1800" dirty="0">
            <a:ln w="0"/>
            <a:solidFill>
              <a:srgbClr val="7030A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0.29273</cdr:x>
      <cdr:y>0.82585</cdr:y>
    </cdr:from>
    <cdr:to>
      <cdr:x>0.41296</cdr:x>
      <cdr:y>0.89401</cdr:y>
    </cdr:to>
    <cdr:sp macro="" textlink="">
      <cdr:nvSpPr>
        <cdr:cNvPr id="4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395ED0EF-90A8-7188-06D8-23941DC7720A}"/>
            </a:ext>
          </a:extLst>
        </cdr:cNvPr>
        <cdr:cNvSpPr txBox="1"/>
      </cdr:nvSpPr>
      <cdr:spPr>
        <a:xfrm xmlns:a="http://schemas.openxmlformats.org/drawingml/2006/main" rot="12890566">
          <a:off x="2379285" y="4474982"/>
          <a:ext cx="977230" cy="3693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FF111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น้ำชา</a:t>
          </a:r>
          <a:endParaRPr lang="en-US" sz="1800" dirty="0">
            <a:ln w="0"/>
            <a:solidFill>
              <a:srgbClr val="FF111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  <cdr:relSizeAnchor xmlns:cdr="http://schemas.openxmlformats.org/drawingml/2006/chartDrawing">
    <cdr:from>
      <cdr:x>0.1844</cdr:x>
      <cdr:y>0.40413</cdr:y>
    </cdr:from>
    <cdr:to>
      <cdr:x>0.22984</cdr:x>
      <cdr:y>0.58449</cdr:y>
    </cdr:to>
    <cdr:sp macro="" textlink="">
      <cdr:nvSpPr>
        <cdr:cNvPr id="5" name="กล่องข้อความ 46">
          <a:extLst xmlns:a="http://schemas.openxmlformats.org/drawingml/2006/main">
            <a:ext uri="{FF2B5EF4-FFF2-40B4-BE49-F238E27FC236}">
              <a16:creationId xmlns:a16="http://schemas.microsoft.com/office/drawing/2014/main" id="{5882CC4C-1D15-255B-A5CA-001E341A1561}"/>
            </a:ext>
          </a:extLst>
        </cdr:cNvPr>
        <cdr:cNvSpPr txBox="1"/>
      </cdr:nvSpPr>
      <cdr:spPr>
        <a:xfrm xmlns:a="http://schemas.openxmlformats.org/drawingml/2006/main" rot="16200000">
          <a:off x="1194786" y="2493833"/>
          <a:ext cx="977311" cy="36933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rPr>
            <a:t>นม</a:t>
          </a:r>
          <a:endParaRPr lang="en-US" sz="1800" dirty="0">
            <a:ln w="0"/>
            <a:solidFill>
              <a:srgbClr val="7030A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Itim" panose="00000500000000000000" pitchFamily="2" charset="-34"/>
            <a:cs typeface="Itim" panose="00000500000000000000" pitchFamily="2" charset="-34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23C741-3FBB-867A-1571-DCEA0E59A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E5509B40-6E11-95B8-0875-094C1F894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22EA1F3-8BBF-FA7A-E7D3-0DF7161E0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6ECF6DA-88E6-C735-34F0-441B5E34D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A043EB7-D554-803D-D192-7AE26EA78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E4913BB-ED9E-FEC1-BB4C-E64FB0578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F531D3D-3FAE-1646-3DB3-47A50A8C2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129A69C-DDC1-796F-BBC8-B67D61B50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E781F80-8BE8-D46C-B18A-3F5CE283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FDC8322-07F8-FE21-C171-54341304B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1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91C2720-24F8-E573-2E74-ED07D85FF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F136A47-F518-C5DC-95DF-BC06DFAA3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C4E5F89-16B3-9A22-978F-C21302CC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5C06532-5F4A-B0EA-F628-D402CC5F1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2C194C8-75C2-C690-551F-E6C08D8F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92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EB9918B-CA21-0B66-981C-F0531455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04FD6DA-15FF-E1E1-1249-B2F22E701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32B8352-E4BC-E708-5CC9-5936621AA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62E1018-F795-E487-2333-A7FF95E3D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EB2F725-E886-90D5-CD2C-E8D889EAD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B7C7FAC-C3A2-8BBE-1172-01828B20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FA9E9AA-3AC7-52A4-0B41-B049152FC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73E406E-20AE-4300-2AD4-11782EA56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2E48080C-77EB-A75E-1334-50012C0FA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F8180EF1-B60C-CCE0-1AF5-D172BFAD9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6452AD3-FA03-D5C3-09A6-D756AD06F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ABDF925-18DB-BB8D-1DDF-62981FD57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41792CB8-26AE-9489-054E-1E4CF0C66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44A9655-D27E-DDF9-4B41-52E5C1A2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6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E262B47-1F42-576E-0597-AE2AC4AB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13CC4F4-37B1-5837-5B64-B476ECE7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3D577E8A-44A8-D76B-E94D-AF8C535F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5A7FB4-494D-79C8-A222-2AA2518ED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71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7C6228D2-E319-C131-B355-3E9A50A3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AEE9C33E-7B8B-7420-FFEF-4D123B355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6E315A1-0DFE-2C12-421E-F5C33B774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5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73CEF72-5750-D594-0188-832250F08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B8396C0-6AFE-6EC5-C742-7EFF753C4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784F4A14-FD7F-A9D4-2A80-3B23DABC9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DB71352-625B-40B1-D5F5-AA28B7855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ED22C86-8C26-D36E-8EC3-DB57FEDC6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4D97763-6916-4A0E-E083-2405F63E6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6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A8F2B94-C5AA-294E-587F-3689D5FC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4C4FEAFA-DBD5-A497-C259-6D3AED6F58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0FB2163B-A72B-2888-5E81-1CF1DF51B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829D3CB-2A12-C70F-81EE-AB988E32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9D4C7A1-CC4E-5CEF-207F-2FE3AB17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6449488-1873-BB74-6D79-BB11E0BD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6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744E5FC-45A5-FF9F-DD4E-4DD7E739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DEF2881-CC8E-8219-F6D8-8086F1B03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6FF4303-CD55-523E-6E2B-8A743CAD0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6F8D72B-9959-5E57-4861-E7B2ECB1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2FF1D0A-8D14-00A4-FC2B-5E49BAF41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D96B464A-81E4-D4EB-6728-6C77EA5E28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11B5DD90-C3ED-CD94-9252-30D38D11A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A33D49E-238F-A740-728D-68625FC2B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62A4847-AE85-2229-8E74-E83E3A471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41C86A4-099B-8C43-A3B6-4FED23C4D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5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656F44DB-9F0C-0C80-2277-5BAE20E5F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F1EBD34-A0B8-CB5B-E88E-86E5F2E50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50E1B77-9417-7097-3498-2537FCA8A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D79BF-EB21-404C-A9AF-4DB6D3187241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06CC239-734B-3F48-451B-E60C3FBDE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82FD8B1-D2F6-735B-769D-741198082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D2C27-B844-47EE-B8B0-1DDF7CD0C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7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hart" Target="../charts/chart1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4.wdp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microsoft.com/office/2007/relationships/hdphoto" Target="../media/hdphoto2.wdp"/><Relationship Id="rId25" Type="http://schemas.microsoft.com/office/2007/relationships/hdphoto" Target="../media/hdphoto6.wdp"/><Relationship Id="rId2" Type="http://schemas.openxmlformats.org/officeDocument/2006/relationships/audio" Target="../media/media1.mp3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15.png"/><Relationship Id="rId5" Type="http://schemas.openxmlformats.org/officeDocument/2006/relationships/image" Target="../media/image2.png"/><Relationship Id="rId15" Type="http://schemas.microsoft.com/office/2007/relationships/hdphoto" Target="../media/hdphoto1.wdp"/><Relationship Id="rId23" Type="http://schemas.microsoft.com/office/2007/relationships/hdphoto" Target="../media/hdphoto5.wdp"/><Relationship Id="rId10" Type="http://schemas.openxmlformats.org/officeDocument/2006/relationships/image" Target="../media/image7.png"/><Relationship Id="rId19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Relationship Id="rId22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6.png"/><Relationship Id="rId1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28.png"/><Relationship Id="rId7" Type="http://schemas.openxmlformats.org/officeDocument/2006/relationships/image" Target="../media/image19.png"/><Relationship Id="rId12" Type="http://schemas.openxmlformats.org/officeDocument/2006/relationships/image" Target="../media/image9.png"/><Relationship Id="rId17" Type="http://schemas.openxmlformats.org/officeDocument/2006/relationships/image" Target="../media/image25.png"/><Relationship Id="rId2" Type="http://schemas.openxmlformats.org/officeDocument/2006/relationships/audio" Target="../media/media2.mp3"/><Relationship Id="rId16" Type="http://schemas.microsoft.com/office/2007/relationships/hdphoto" Target="../media/hdphoto8.wdp"/><Relationship Id="rId20" Type="http://schemas.openxmlformats.org/officeDocument/2006/relationships/image" Target="../media/image27.png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microsoft.com/office/2007/relationships/hdphoto" Target="../media/hdphoto7.wdp"/><Relationship Id="rId15" Type="http://schemas.openxmlformats.org/officeDocument/2006/relationships/image" Target="../media/image24.png"/><Relationship Id="rId10" Type="http://schemas.openxmlformats.org/officeDocument/2006/relationships/image" Target="../media/image22.png"/><Relationship Id="rId19" Type="http://schemas.openxmlformats.org/officeDocument/2006/relationships/image" Target="../media/image26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chart" Target="../charts/chart2.xml"/><Relationship Id="rId22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3.xml"/><Relationship Id="rId12" Type="http://schemas.openxmlformats.org/officeDocument/2006/relationships/image" Target="../media/image3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11" Type="http://schemas.openxmlformats.org/officeDocument/2006/relationships/image" Target="../media/image34.png"/><Relationship Id="rId5" Type="http://schemas.openxmlformats.org/officeDocument/2006/relationships/image" Target="../media/image9.png"/><Relationship Id="rId10" Type="http://schemas.openxmlformats.org/officeDocument/2006/relationships/image" Target="../media/image33.png"/><Relationship Id="rId4" Type="http://schemas.openxmlformats.org/officeDocument/2006/relationships/image" Target="../media/image30.jpg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4.xml"/><Relationship Id="rId12" Type="http://schemas.openxmlformats.org/officeDocument/2006/relationships/image" Target="../media/image4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png"/><Relationship Id="rId11" Type="http://schemas.openxmlformats.org/officeDocument/2006/relationships/image" Target="../media/image41.png"/><Relationship Id="rId5" Type="http://schemas.openxmlformats.org/officeDocument/2006/relationships/image" Target="../media/image9.png"/><Relationship Id="rId10" Type="http://schemas.openxmlformats.org/officeDocument/2006/relationships/image" Target="../media/image40.png"/><Relationship Id="rId4" Type="http://schemas.openxmlformats.org/officeDocument/2006/relationships/image" Target="../media/image37.jpe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F07C2EDF-2FD6-F297-F979-7E8E04331F5B}"/>
              </a:ext>
            </a:extLst>
          </p:cNvPr>
          <p:cNvGrpSpPr/>
          <p:nvPr/>
        </p:nvGrpSpPr>
        <p:grpSpPr>
          <a:xfrm>
            <a:off x="-103348" y="0"/>
            <a:ext cx="12295348" cy="6858000"/>
            <a:chOff x="-94383" y="0"/>
            <a:chExt cx="10780308" cy="7566789"/>
          </a:xfrm>
        </p:grpSpPr>
        <p:pic>
          <p:nvPicPr>
            <p:cNvPr id="4" name="รูปภาพ 3">
              <a:extLst>
                <a:ext uri="{FF2B5EF4-FFF2-40B4-BE49-F238E27FC236}">
                  <a16:creationId xmlns:a16="http://schemas.microsoft.com/office/drawing/2014/main" id="{15F7D5D5-A9E9-BF58-77C0-AA1FCD366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114"/>
              <a:ext cx="10685925" cy="7559675"/>
            </a:xfrm>
            <a:prstGeom prst="rect">
              <a:avLst/>
            </a:prstGeom>
          </p:spPr>
        </p:pic>
        <p:pic>
          <p:nvPicPr>
            <p:cNvPr id="5" name="รูปภาพ 4">
              <a:extLst>
                <a:ext uri="{FF2B5EF4-FFF2-40B4-BE49-F238E27FC236}">
                  <a16:creationId xmlns:a16="http://schemas.microsoft.com/office/drawing/2014/main" id="{E81D4C46-4812-52ED-A3B1-D8E9D78BD2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317" t="37228"/>
            <a:stretch/>
          </p:blipFill>
          <p:spPr>
            <a:xfrm>
              <a:off x="8368896" y="2821434"/>
              <a:ext cx="2317029" cy="4745355"/>
            </a:xfrm>
            <a:prstGeom prst="rect">
              <a:avLst/>
            </a:prstGeom>
          </p:spPr>
        </p:pic>
        <p:pic>
          <p:nvPicPr>
            <p:cNvPr id="6" name="รูปภาพ 5">
              <a:extLst>
                <a:ext uri="{FF2B5EF4-FFF2-40B4-BE49-F238E27FC236}">
                  <a16:creationId xmlns:a16="http://schemas.microsoft.com/office/drawing/2014/main" id="{DB35395D-2DBA-22C3-30EC-E3EEEE2E1B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228" r="78317"/>
            <a:stretch/>
          </p:blipFill>
          <p:spPr>
            <a:xfrm>
              <a:off x="1" y="2821434"/>
              <a:ext cx="2317030" cy="4745355"/>
            </a:xfrm>
            <a:prstGeom prst="rect">
              <a:avLst/>
            </a:prstGeom>
          </p:spPr>
        </p:pic>
        <p:pic>
          <p:nvPicPr>
            <p:cNvPr id="7" name="รูปภาพ 6">
              <a:extLst>
                <a:ext uri="{FF2B5EF4-FFF2-40B4-BE49-F238E27FC236}">
                  <a16:creationId xmlns:a16="http://schemas.microsoft.com/office/drawing/2014/main" id="{28CE6085-6AFA-291B-1C84-EC8EC84CAA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581" r="78317"/>
            <a:stretch/>
          </p:blipFill>
          <p:spPr>
            <a:xfrm>
              <a:off x="1" y="4284474"/>
              <a:ext cx="2317030" cy="3282315"/>
            </a:xfrm>
            <a:prstGeom prst="rect">
              <a:avLst/>
            </a:prstGeom>
          </p:spPr>
        </p:pic>
        <p:pic>
          <p:nvPicPr>
            <p:cNvPr id="8" name="รูปภาพ 7">
              <a:extLst>
                <a:ext uri="{FF2B5EF4-FFF2-40B4-BE49-F238E27FC236}">
                  <a16:creationId xmlns:a16="http://schemas.microsoft.com/office/drawing/2014/main" id="{5BABD032-1707-EC10-2CE1-E7F6AC40E2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96" t="56581"/>
            <a:stretch/>
          </p:blipFill>
          <p:spPr>
            <a:xfrm>
              <a:off x="8206336" y="4284474"/>
              <a:ext cx="2479589" cy="3282315"/>
            </a:xfrm>
            <a:prstGeom prst="rect">
              <a:avLst/>
            </a:prstGeom>
          </p:spPr>
        </p:pic>
        <p:pic>
          <p:nvPicPr>
            <p:cNvPr id="9" name="รูปภาพ 8">
              <a:extLst>
                <a:ext uri="{FF2B5EF4-FFF2-40B4-BE49-F238E27FC236}">
                  <a16:creationId xmlns:a16="http://schemas.microsoft.com/office/drawing/2014/main" id="{AC28BBC1-B4ED-6DE7-2975-C77AD723C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982" r="66940"/>
            <a:stretch/>
          </p:blipFill>
          <p:spPr>
            <a:xfrm>
              <a:off x="1" y="6204714"/>
              <a:ext cx="3532736" cy="1362075"/>
            </a:xfrm>
            <a:prstGeom prst="rect">
              <a:avLst/>
            </a:prstGeom>
          </p:spPr>
        </p:pic>
        <p:pic>
          <p:nvPicPr>
            <p:cNvPr id="10" name="รูปภาพ 9">
              <a:extLst>
                <a:ext uri="{FF2B5EF4-FFF2-40B4-BE49-F238E27FC236}">
                  <a16:creationId xmlns:a16="http://schemas.microsoft.com/office/drawing/2014/main" id="{708553C3-E85D-D72F-24B1-0845A7D10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28" t="81982" r="4759"/>
            <a:stretch/>
          </p:blipFill>
          <p:spPr>
            <a:xfrm>
              <a:off x="6489297" y="6204714"/>
              <a:ext cx="3688080" cy="1362075"/>
            </a:xfrm>
            <a:prstGeom prst="rect">
              <a:avLst/>
            </a:prstGeom>
          </p:spPr>
        </p:pic>
        <p:pic>
          <p:nvPicPr>
            <p:cNvPr id="11" name="รูปภาพ 10">
              <a:extLst>
                <a:ext uri="{FF2B5EF4-FFF2-40B4-BE49-F238E27FC236}">
                  <a16:creationId xmlns:a16="http://schemas.microsoft.com/office/drawing/2014/main" id="{3DAE4B43-7A03-3586-BEE1-514D8F6E87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982"/>
            <a:stretch/>
          </p:blipFill>
          <p:spPr>
            <a:xfrm>
              <a:off x="0" y="6204714"/>
              <a:ext cx="10685925" cy="1362075"/>
            </a:xfrm>
            <a:prstGeom prst="rect">
              <a:avLst/>
            </a:prstGeom>
          </p:spPr>
        </p:pic>
        <p:pic>
          <p:nvPicPr>
            <p:cNvPr id="12" name="รูปภาพ 11">
              <a:extLst>
                <a:ext uri="{FF2B5EF4-FFF2-40B4-BE49-F238E27FC236}">
                  <a16:creationId xmlns:a16="http://schemas.microsoft.com/office/drawing/2014/main" id="{652E543E-B034-F534-0C94-4E587E23DF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72" t="87358"/>
            <a:stretch/>
          </p:blipFill>
          <p:spPr>
            <a:xfrm>
              <a:off x="9422042" y="6611114"/>
              <a:ext cx="1263883" cy="955675"/>
            </a:xfrm>
            <a:prstGeom prst="rect">
              <a:avLst/>
            </a:prstGeom>
          </p:spPr>
        </p:pic>
        <p:pic>
          <p:nvPicPr>
            <p:cNvPr id="13" name="รูปภาพ 12">
              <a:extLst>
                <a:ext uri="{FF2B5EF4-FFF2-40B4-BE49-F238E27FC236}">
                  <a16:creationId xmlns:a16="http://schemas.microsoft.com/office/drawing/2014/main" id="{9B3F91CD-A1BB-57F3-89E1-C31032BA73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83" t="85880" r="94132"/>
            <a:stretch/>
          </p:blipFill>
          <p:spPr>
            <a:xfrm>
              <a:off x="-94383" y="6499354"/>
              <a:ext cx="721360" cy="1067435"/>
            </a:xfrm>
            <a:prstGeom prst="rect">
              <a:avLst/>
            </a:prstGeom>
          </p:spPr>
        </p:pic>
        <p:pic>
          <p:nvPicPr>
            <p:cNvPr id="14" name="รูปภาพ 13">
              <a:extLst>
                <a:ext uri="{FF2B5EF4-FFF2-40B4-BE49-F238E27FC236}">
                  <a16:creationId xmlns:a16="http://schemas.microsoft.com/office/drawing/2014/main" id="{9355BE29-2316-80DE-B0C8-A088CB96F7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274" t="72440" r="8943"/>
            <a:stretch/>
          </p:blipFill>
          <p:spPr>
            <a:xfrm>
              <a:off x="8043777" y="5483354"/>
              <a:ext cx="1686560" cy="2083435"/>
            </a:xfrm>
            <a:prstGeom prst="rect">
              <a:avLst/>
            </a:prstGeom>
          </p:spPr>
        </p:pic>
        <p:pic>
          <p:nvPicPr>
            <p:cNvPr id="15" name="รูปภาพ 14">
              <a:extLst>
                <a:ext uri="{FF2B5EF4-FFF2-40B4-BE49-F238E27FC236}">
                  <a16:creationId xmlns:a16="http://schemas.microsoft.com/office/drawing/2014/main" id="{481150F5-0EAC-50BD-7DBA-FF7377DB7B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752" r="57052"/>
            <a:stretch/>
          </p:blipFill>
          <p:spPr>
            <a:xfrm>
              <a:off x="1" y="5280154"/>
              <a:ext cx="4589376" cy="2286635"/>
            </a:xfrm>
            <a:prstGeom prst="rect">
              <a:avLst/>
            </a:prstGeom>
          </p:spPr>
        </p:pic>
        <p:pic>
          <p:nvPicPr>
            <p:cNvPr id="16" name="รูปภาพ 15">
              <a:extLst>
                <a:ext uri="{FF2B5EF4-FFF2-40B4-BE49-F238E27FC236}">
                  <a16:creationId xmlns:a16="http://schemas.microsoft.com/office/drawing/2014/main" id="{404FA912-69B9-1951-1F66-76F0B82EB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44" y="12776"/>
              <a:ext cx="3300991" cy="1444755"/>
            </a:xfrm>
            <a:prstGeom prst="rect">
              <a:avLst/>
            </a:prstGeom>
          </p:spPr>
        </p:pic>
        <p:pic>
          <p:nvPicPr>
            <p:cNvPr id="17" name="รูปภาพ 16">
              <a:extLst>
                <a:ext uri="{FF2B5EF4-FFF2-40B4-BE49-F238E27FC236}">
                  <a16:creationId xmlns:a16="http://schemas.microsoft.com/office/drawing/2014/main" id="{C20B0EFE-D54A-D42F-AD29-488D0AF70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384934" y="0"/>
              <a:ext cx="3300991" cy="1444755"/>
            </a:xfrm>
            <a:prstGeom prst="rect">
              <a:avLst/>
            </a:prstGeom>
          </p:spPr>
        </p:pic>
      </p:grpSp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B8C15F7C-C412-2CB0-449F-23A486B5AB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113" y="2654654"/>
            <a:ext cx="871258" cy="871258"/>
          </a:xfrm>
          <a:prstGeom prst="rect">
            <a:avLst/>
          </a:prstGeom>
        </p:spPr>
      </p:pic>
      <p:sp>
        <p:nvSpPr>
          <p:cNvPr id="41" name="กล่องข้อความ 40">
            <a:extLst>
              <a:ext uri="{FF2B5EF4-FFF2-40B4-BE49-F238E27FC236}">
                <a16:creationId xmlns:a16="http://schemas.microsoft.com/office/drawing/2014/main" id="{0B6CC0F3-A174-1CCE-C571-920C01B90564}"/>
              </a:ext>
            </a:extLst>
          </p:cNvPr>
          <p:cNvSpPr txBox="1"/>
          <p:nvPr/>
        </p:nvSpPr>
        <p:spPr>
          <a:xfrm>
            <a:off x="292631" y="1373157"/>
            <a:ext cx="3123658" cy="111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u="sng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เกมวงล้อ </a:t>
            </a:r>
          </a:p>
          <a:p>
            <a:pPr algn="ctr"/>
            <a:r>
              <a:rPr lang="th-TH" sz="3200" u="sng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หมวดผลไม้</a:t>
            </a:r>
            <a:endParaRPr lang="en-US" sz="3200" u="sng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695B7AF5-A5EF-36D2-16C8-8E3E27740572}"/>
              </a:ext>
            </a:extLst>
          </p:cNvPr>
          <p:cNvSpPr txBox="1"/>
          <p:nvPr/>
        </p:nvSpPr>
        <p:spPr>
          <a:xfrm>
            <a:off x="4034833" y="6065751"/>
            <a:ext cx="542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คำชี้แจง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ให้นักเรียนบอกชื่อ/หยิบบัตรภาพเมื่อลูกศรหยุด</a:t>
            </a:r>
            <a:endParaRPr lang="en-US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id="{367BD5C6-8E2D-3D22-A9F1-E8A7C67FE89D}"/>
              </a:ext>
            </a:extLst>
          </p:cNvPr>
          <p:cNvSpPr txBox="1"/>
          <p:nvPr/>
        </p:nvSpPr>
        <p:spPr>
          <a:xfrm>
            <a:off x="8687488" y="1486766"/>
            <a:ext cx="324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วิธีการเล่น </a:t>
            </a:r>
            <a:r>
              <a:rPr lang="en-US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กดที่ปุ่ม          เพื่อให้วงล้อหมุน</a:t>
            </a:r>
          </a:p>
          <a:p>
            <a:endParaRPr lang="th-TH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                  และหยุด</a:t>
            </a:r>
            <a:endParaRPr lang="en-US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pic>
        <p:nvPicPr>
          <p:cNvPr id="45" name="รูปภาพ 44">
            <a:extLst>
              <a:ext uri="{FF2B5EF4-FFF2-40B4-BE49-F238E27FC236}">
                <a16:creationId xmlns:a16="http://schemas.microsoft.com/office/drawing/2014/main" id="{D788A34F-93F3-62AC-EC12-661EFEF0D3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207" y="1520865"/>
            <a:ext cx="296567" cy="296567"/>
          </a:xfrm>
          <a:prstGeom prst="rect">
            <a:avLst/>
          </a:prstGeom>
        </p:spPr>
      </p:pic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7E68FED3-E212-B339-05B7-8C6975FCDB11}"/>
              </a:ext>
            </a:extLst>
          </p:cNvPr>
          <p:cNvGrpSpPr/>
          <p:nvPr/>
        </p:nvGrpSpPr>
        <p:grpSpPr>
          <a:xfrm>
            <a:off x="2058207" y="573177"/>
            <a:ext cx="8128000" cy="5418667"/>
            <a:chOff x="2032000" y="719666"/>
            <a:chExt cx="8128000" cy="5418667"/>
          </a:xfrm>
        </p:grpSpPr>
        <p:graphicFrame>
          <p:nvGraphicFramePr>
            <p:cNvPr id="3" name="แผนภูมิ 2">
              <a:extLst>
                <a:ext uri="{FF2B5EF4-FFF2-40B4-BE49-F238E27FC236}">
                  <a16:creationId xmlns:a16="http://schemas.microsoft.com/office/drawing/2014/main" id="{192C7B0F-FC5E-4B44-82DA-CE29E5EBD87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13162747"/>
                </p:ext>
              </p:extLst>
            </p:nvPr>
          </p:nvGraphicFramePr>
          <p:xfrm>
            <a:off x="2032000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pic>
          <p:nvPicPr>
            <p:cNvPr id="19" name="รูปภาพ 18">
              <a:extLst>
                <a:ext uri="{FF2B5EF4-FFF2-40B4-BE49-F238E27FC236}">
                  <a16:creationId xmlns:a16="http://schemas.microsoft.com/office/drawing/2014/main" id="{9820490C-2A55-A7E5-F475-99EBAE7D8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556" b="94444" l="6389" r="95000">
                          <a14:foregroundMark x1="92500" y1="47222" x2="92500" y2="47222"/>
                          <a14:foregroundMark x1="24167" y1="87778" x2="24167" y2="87778"/>
                          <a14:foregroundMark x1="69722" y1="11389" x2="69722" y2="11389"/>
                          <a14:foregroundMark x1="65000" y1="7222" x2="65000" y2="7222"/>
                          <a14:foregroundMark x1="62222" y1="6111" x2="62222" y2="6111"/>
                          <a14:foregroundMark x1="95000" y1="44722" x2="95000" y2="44722"/>
                          <a14:foregroundMark x1="20833" y1="94722" x2="20833" y2="94722"/>
                          <a14:foregroundMark x1="6389" y1="81944" x2="6389" y2="8194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42085">
              <a:off x="3974415" y="2771657"/>
              <a:ext cx="1389621" cy="1389621"/>
            </a:xfrm>
            <a:prstGeom prst="rect">
              <a:avLst/>
            </a:prstGeom>
          </p:spPr>
        </p:pic>
        <p:pic>
          <p:nvPicPr>
            <p:cNvPr id="20" name="รูปภาพ 19">
              <a:extLst>
                <a:ext uri="{FF2B5EF4-FFF2-40B4-BE49-F238E27FC236}">
                  <a16:creationId xmlns:a16="http://schemas.microsoft.com/office/drawing/2014/main" id="{9D79B90B-50C8-28FE-74C8-D36B33EDA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392" b="95098" l="6209" r="89706">
                          <a14:foregroundMark x1="59150" y1="71732" x2="59150" y2="71732"/>
                          <a14:foregroundMark x1="56209" y1="66340" x2="56209" y2="66340"/>
                          <a14:foregroundMark x1="58170" y1="69771" x2="58170" y2="69771"/>
                          <a14:foregroundMark x1="37908" y1="57680" x2="37908" y2="57680"/>
                          <a14:foregroundMark x1="58660" y1="62582" x2="25000" y2="59150"/>
                          <a14:foregroundMark x1="27941" y1="60621" x2="62418" y2="41830"/>
                          <a14:foregroundMark x1="68791" y1="51471" x2="76471" y2="42320"/>
                          <a14:foregroundMark x1="76961" y1="46732" x2="77451" y2="48039"/>
                          <a14:foregroundMark x1="75000" y1="42320" x2="74510" y2="398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12269">
              <a:off x="6095298" y="3995870"/>
              <a:ext cx="1390151" cy="1390151"/>
            </a:xfrm>
            <a:prstGeom prst="rect">
              <a:avLst/>
            </a:prstGeom>
          </p:spPr>
        </p:pic>
        <p:pic>
          <p:nvPicPr>
            <p:cNvPr id="22" name="รูปภาพ 21">
              <a:extLst>
                <a:ext uri="{FF2B5EF4-FFF2-40B4-BE49-F238E27FC236}">
                  <a16:creationId xmlns:a16="http://schemas.microsoft.com/office/drawing/2014/main" id="{CCF0B67B-4B2F-989A-6BA1-3C96129EA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966" b="96069" l="2128" r="945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46296">
              <a:off x="4876834" y="4184647"/>
              <a:ext cx="1086965" cy="1045850"/>
            </a:xfrm>
            <a:prstGeom prst="rect">
              <a:avLst/>
            </a:prstGeom>
          </p:spPr>
        </p:pic>
        <p:pic>
          <p:nvPicPr>
            <p:cNvPr id="24" name="รูปภาพ 23">
              <a:extLst>
                <a:ext uri="{FF2B5EF4-FFF2-40B4-BE49-F238E27FC236}">
                  <a16:creationId xmlns:a16="http://schemas.microsoft.com/office/drawing/2014/main" id="{411EA266-4A59-0DA4-998C-86D597659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2874" b="93870" l="10000" r="90000">
                          <a14:foregroundMark x1="42667" y1="94061" x2="42667" y2="94061"/>
                          <a14:foregroundMark x1="66778" y1="2874" x2="66778" y2="28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60240">
              <a:off x="4258810" y="1398297"/>
              <a:ext cx="1875585" cy="1087840"/>
            </a:xfrm>
            <a:prstGeom prst="rect">
              <a:avLst/>
            </a:prstGeom>
          </p:spPr>
        </p:pic>
        <p:pic>
          <p:nvPicPr>
            <p:cNvPr id="26" name="รูปภาพ 25">
              <a:extLst>
                <a:ext uri="{FF2B5EF4-FFF2-40B4-BE49-F238E27FC236}">
                  <a16:creationId xmlns:a16="http://schemas.microsoft.com/office/drawing/2014/main" id="{8A214648-2D4A-6E53-E8BD-71E0E92F3E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6" t="16211" r="19038" b="22634"/>
            <a:stretch/>
          </p:blipFill>
          <p:spPr>
            <a:xfrm rot="2674992">
              <a:off x="6268776" y="1321002"/>
              <a:ext cx="1351006" cy="1254726"/>
            </a:xfrm>
            <a:prstGeom prst="rect">
              <a:avLst/>
            </a:prstGeom>
          </p:spPr>
        </p:pic>
        <p:pic>
          <p:nvPicPr>
            <p:cNvPr id="28" name="รูปภาพ 27">
              <a:extLst>
                <a:ext uri="{FF2B5EF4-FFF2-40B4-BE49-F238E27FC236}">
                  <a16:creationId xmlns:a16="http://schemas.microsoft.com/office/drawing/2014/main" id="{82BAB07B-8990-688C-7A30-2394536D7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782" b="98175" l="889" r="97111">
                          <a14:foregroundMark x1="7000" y1="77705" x2="7000" y2="77705"/>
                          <a14:foregroundMark x1="2444" y1="80313" x2="2444" y2="80313"/>
                          <a14:foregroundMark x1="22333" y1="93220" x2="22333" y2="93220"/>
                          <a14:foregroundMark x1="26889" y1="98305" x2="26889" y2="98305"/>
                          <a14:foregroundMark x1="889" y1="80965" x2="889" y2="80965"/>
                          <a14:foregroundMark x1="48556" y1="16688" x2="48556" y2="16688"/>
                          <a14:foregroundMark x1="46333" y1="21773" x2="46333" y2="21773"/>
                          <a14:foregroundMark x1="68889" y1="17340" x2="68778" y2="18253"/>
                          <a14:foregroundMark x1="67000" y1="24250" x2="87444" y2="7562"/>
                          <a14:foregroundMark x1="79667" y1="21904" x2="92556" y2="9387"/>
                          <a14:foregroundMark x1="73667" y1="4694" x2="87556" y2="7953"/>
                          <a14:foregroundMark x1="97222" y1="7171" x2="97222" y2="7171"/>
                          <a14:foregroundMark x1="74222" y1="782" x2="74222" y2="782"/>
                          <a14:foregroundMark x1="48111" y1="15776" x2="49889" y2="49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15736">
              <a:off x="6949195" y="3023736"/>
              <a:ext cx="1172022" cy="998823"/>
            </a:xfrm>
            <a:prstGeom prst="rect">
              <a:avLst/>
            </a:prstGeom>
          </p:spPr>
        </p:pic>
        <p:sp>
          <p:nvSpPr>
            <p:cNvPr id="30" name="กล่องข้อความ 29">
              <a:extLst>
                <a:ext uri="{FF2B5EF4-FFF2-40B4-BE49-F238E27FC236}">
                  <a16:creationId xmlns:a16="http://schemas.microsoft.com/office/drawing/2014/main" id="{E29E8F3B-E7A5-4E1D-5804-3BFBCE68736E}"/>
                </a:ext>
              </a:extLst>
            </p:cNvPr>
            <p:cNvSpPr txBox="1"/>
            <p:nvPr/>
          </p:nvSpPr>
          <p:spPr>
            <a:xfrm rot="19889580">
              <a:off x="4498036" y="1180031"/>
              <a:ext cx="9772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dirty="0">
                  <a:ln w="0"/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rPr>
                <a:t>กล้วย</a:t>
              </a:r>
              <a:endParaRPr lang="en-US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  <p:sp>
          <p:nvSpPr>
            <p:cNvPr id="32" name="กล่องข้อความ 31">
              <a:extLst>
                <a:ext uri="{FF2B5EF4-FFF2-40B4-BE49-F238E27FC236}">
                  <a16:creationId xmlns:a16="http://schemas.microsoft.com/office/drawing/2014/main" id="{179813D5-BAAA-C479-937B-CD84B82DDCA0}"/>
                </a:ext>
              </a:extLst>
            </p:cNvPr>
            <p:cNvSpPr txBox="1"/>
            <p:nvPr/>
          </p:nvSpPr>
          <p:spPr>
            <a:xfrm rot="1984573">
              <a:off x="6904817" y="1276112"/>
              <a:ext cx="998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rPr>
                <a:t>ส้ม</a:t>
              </a:r>
              <a:endParaRPr lang="en-US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  <p:sp>
        <p:nvSpPr>
          <p:cNvPr id="40" name="ลูกศร: ลง 39">
            <a:extLst>
              <a:ext uri="{FF2B5EF4-FFF2-40B4-BE49-F238E27FC236}">
                <a16:creationId xmlns:a16="http://schemas.microsoft.com/office/drawing/2014/main" id="{FC564383-98BF-EF01-8D93-D86E0C53CEC9}"/>
              </a:ext>
            </a:extLst>
          </p:cNvPr>
          <p:cNvSpPr/>
          <p:nvPr/>
        </p:nvSpPr>
        <p:spPr>
          <a:xfrm>
            <a:off x="5827637" y="6448"/>
            <a:ext cx="537667" cy="1396134"/>
          </a:xfrm>
          <a:prstGeom prst="downArrow">
            <a:avLst/>
          </a:prstGeom>
          <a:solidFill>
            <a:srgbClr val="FF111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เพลงประกอบคลิปยอดนิยม ไม่มีลิขสิทธิ์ __  About That Oldie -  Vibe Tracks">
            <a:hlinkClick r:id="" action="ppaction://media"/>
            <a:extLst>
              <a:ext uri="{FF2B5EF4-FFF2-40B4-BE49-F238E27FC236}">
                <a16:creationId xmlns:a16="http://schemas.microsoft.com/office/drawing/2014/main" id="{CFED753C-48C3-B0BC-E2B5-A31EB8807F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857195" y="1292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8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2000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กลุ่ม 23">
            <a:extLst>
              <a:ext uri="{FF2B5EF4-FFF2-40B4-BE49-F238E27FC236}">
                <a16:creationId xmlns:a16="http://schemas.microsoft.com/office/drawing/2014/main" id="{B05C0226-2144-C95C-28F7-8B2B0117D8E7}"/>
              </a:ext>
            </a:extLst>
          </p:cNvPr>
          <p:cNvGrpSpPr/>
          <p:nvPr/>
        </p:nvGrpSpPr>
        <p:grpSpPr>
          <a:xfrm>
            <a:off x="-4145" y="0"/>
            <a:ext cx="12196145" cy="6860232"/>
            <a:chOff x="-4145" y="0"/>
            <a:chExt cx="12196145" cy="6860232"/>
          </a:xfrm>
        </p:grpSpPr>
        <p:pic>
          <p:nvPicPr>
            <p:cNvPr id="25" name="รูปภาพ 24">
              <a:extLst>
                <a:ext uri="{FF2B5EF4-FFF2-40B4-BE49-F238E27FC236}">
                  <a16:creationId xmlns:a16="http://schemas.microsoft.com/office/drawing/2014/main" id="{1ABCC59B-7EC9-70E6-88AA-F6EBE708F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6" y="0"/>
              <a:ext cx="12181143" cy="6853750"/>
            </a:xfrm>
            <a:prstGeom prst="rect">
              <a:avLst/>
            </a:prstGeom>
          </p:spPr>
        </p:pic>
        <p:pic>
          <p:nvPicPr>
            <p:cNvPr id="26" name="รูปภาพ 25">
              <a:extLst>
                <a:ext uri="{FF2B5EF4-FFF2-40B4-BE49-F238E27FC236}">
                  <a16:creationId xmlns:a16="http://schemas.microsoft.com/office/drawing/2014/main" id="{D33C2DA9-5442-9703-08F9-4305A12C38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06" t="28492" b="-1"/>
            <a:stretch/>
          </p:blipFill>
          <p:spPr>
            <a:xfrm>
              <a:off x="9195980" y="2566853"/>
              <a:ext cx="2985163" cy="4271767"/>
            </a:xfrm>
            <a:prstGeom prst="rect">
              <a:avLst/>
            </a:prstGeom>
          </p:spPr>
        </p:pic>
        <p:pic>
          <p:nvPicPr>
            <p:cNvPr id="27" name="รูปภาพ 26">
              <a:extLst>
                <a:ext uri="{FF2B5EF4-FFF2-40B4-BE49-F238E27FC236}">
                  <a16:creationId xmlns:a16="http://schemas.microsoft.com/office/drawing/2014/main" id="{1B32064F-4299-C000-CF2F-9BBE23AA8E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19"/>
            <a:stretch/>
          </p:blipFill>
          <p:spPr>
            <a:xfrm>
              <a:off x="10857" y="2472867"/>
              <a:ext cx="12181143" cy="4385133"/>
            </a:xfrm>
            <a:prstGeom prst="rect">
              <a:avLst/>
            </a:prstGeom>
          </p:spPr>
        </p:pic>
        <p:pic>
          <p:nvPicPr>
            <p:cNvPr id="28" name="รูปภาพ 27">
              <a:extLst>
                <a:ext uri="{FF2B5EF4-FFF2-40B4-BE49-F238E27FC236}">
                  <a16:creationId xmlns:a16="http://schemas.microsoft.com/office/drawing/2014/main" id="{BF82CB27-821E-0546-C1FF-006DF86BE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315" r="72740"/>
            <a:stretch/>
          </p:blipFill>
          <p:spPr>
            <a:xfrm>
              <a:off x="3357" y="2146223"/>
              <a:ext cx="3320572" cy="4707527"/>
            </a:xfrm>
            <a:prstGeom prst="rect">
              <a:avLst/>
            </a:prstGeom>
          </p:spPr>
        </p:pic>
        <p:pic>
          <p:nvPicPr>
            <p:cNvPr id="29" name="รูปภาพ 28">
              <a:extLst>
                <a:ext uri="{FF2B5EF4-FFF2-40B4-BE49-F238E27FC236}">
                  <a16:creationId xmlns:a16="http://schemas.microsoft.com/office/drawing/2014/main" id="{812E5937-B66D-A9B1-C313-4582919284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800" r="84244"/>
            <a:stretch/>
          </p:blipFill>
          <p:spPr>
            <a:xfrm>
              <a:off x="-4145" y="5195147"/>
              <a:ext cx="1926696" cy="1665085"/>
            </a:xfrm>
            <a:prstGeom prst="rect">
              <a:avLst/>
            </a:prstGeom>
          </p:spPr>
        </p:pic>
        <p:pic>
          <p:nvPicPr>
            <p:cNvPr id="30" name="รูปภาพ 29">
              <a:extLst>
                <a:ext uri="{FF2B5EF4-FFF2-40B4-BE49-F238E27FC236}">
                  <a16:creationId xmlns:a16="http://schemas.microsoft.com/office/drawing/2014/main" id="{57B8DF96-C573-756E-82C6-90B6EE9377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24" r="78730" b="37102"/>
            <a:stretch/>
          </p:blipFill>
          <p:spPr>
            <a:xfrm>
              <a:off x="3357" y="782958"/>
              <a:ext cx="2590929" cy="3527911"/>
            </a:xfrm>
            <a:prstGeom prst="rect">
              <a:avLst/>
            </a:prstGeom>
          </p:spPr>
        </p:pic>
        <p:pic>
          <p:nvPicPr>
            <p:cNvPr id="31" name="รูปภาพ 30">
              <a:extLst>
                <a:ext uri="{FF2B5EF4-FFF2-40B4-BE49-F238E27FC236}">
                  <a16:creationId xmlns:a16="http://schemas.microsoft.com/office/drawing/2014/main" id="{F4A4B64A-F275-A171-DAA7-D605F52A81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21" t="7258" r="72740" b="69626"/>
            <a:stretch/>
          </p:blipFill>
          <p:spPr>
            <a:xfrm>
              <a:off x="1297142" y="497409"/>
              <a:ext cx="2026786" cy="1584336"/>
            </a:xfrm>
            <a:prstGeom prst="rect">
              <a:avLst/>
            </a:prstGeom>
          </p:spPr>
        </p:pic>
        <p:pic>
          <p:nvPicPr>
            <p:cNvPr id="32" name="รูปภาพ 31">
              <a:extLst>
                <a:ext uri="{FF2B5EF4-FFF2-40B4-BE49-F238E27FC236}">
                  <a16:creationId xmlns:a16="http://schemas.microsoft.com/office/drawing/2014/main" id="{478922AE-A4C1-ABDE-71B1-D5CCA092A8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271" b="74196"/>
            <a:stretch/>
          </p:blipFill>
          <p:spPr>
            <a:xfrm>
              <a:off x="3357" y="1"/>
              <a:ext cx="3864908" cy="1768561"/>
            </a:xfrm>
            <a:prstGeom prst="rect">
              <a:avLst/>
            </a:prstGeom>
          </p:spPr>
        </p:pic>
        <p:pic>
          <p:nvPicPr>
            <p:cNvPr id="33" name="รูปภาพ 32">
              <a:extLst>
                <a:ext uri="{FF2B5EF4-FFF2-40B4-BE49-F238E27FC236}">
                  <a16:creationId xmlns:a16="http://schemas.microsoft.com/office/drawing/2014/main" id="{45B43EA7-59AA-2EDC-48BD-2DCFB2950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15" b="80378"/>
            <a:stretch/>
          </p:blipFill>
          <p:spPr>
            <a:xfrm>
              <a:off x="9311630" y="1"/>
              <a:ext cx="2872870" cy="1344843"/>
            </a:xfrm>
            <a:prstGeom prst="rect">
              <a:avLst/>
            </a:prstGeom>
          </p:spPr>
        </p:pic>
        <p:pic>
          <p:nvPicPr>
            <p:cNvPr id="34" name="รูปภาพ 33">
              <a:extLst>
                <a:ext uri="{FF2B5EF4-FFF2-40B4-BE49-F238E27FC236}">
                  <a16:creationId xmlns:a16="http://schemas.microsoft.com/office/drawing/2014/main" id="{D070BD4F-9F7E-1914-2ABB-FF1624D84E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588"/>
            <a:stretch/>
          </p:blipFill>
          <p:spPr>
            <a:xfrm>
              <a:off x="0" y="4251"/>
              <a:ext cx="12181143" cy="1261942"/>
            </a:xfrm>
            <a:prstGeom prst="rect">
              <a:avLst/>
            </a:prstGeom>
          </p:spPr>
        </p:pic>
      </p:grpSp>
      <p:pic>
        <p:nvPicPr>
          <p:cNvPr id="86" name="รูปภาพ 85">
            <a:extLst>
              <a:ext uri="{FF2B5EF4-FFF2-40B4-BE49-F238E27FC236}">
                <a16:creationId xmlns:a16="http://schemas.microsoft.com/office/drawing/2014/main" id="{A8A44F01-E716-F639-329D-563AC9DBC5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966" y="2058477"/>
            <a:ext cx="871258" cy="871258"/>
          </a:xfrm>
          <a:prstGeom prst="rect">
            <a:avLst/>
          </a:prstGeom>
        </p:spPr>
      </p:pic>
      <p:sp>
        <p:nvSpPr>
          <p:cNvPr id="87" name="กล่องข้อความ 86">
            <a:extLst>
              <a:ext uri="{FF2B5EF4-FFF2-40B4-BE49-F238E27FC236}">
                <a16:creationId xmlns:a16="http://schemas.microsoft.com/office/drawing/2014/main" id="{B0A16DA1-951F-9F0C-652D-057D6AD7ABF9}"/>
              </a:ext>
            </a:extLst>
          </p:cNvPr>
          <p:cNvSpPr txBox="1"/>
          <p:nvPr/>
        </p:nvSpPr>
        <p:spPr>
          <a:xfrm>
            <a:off x="827536" y="4117929"/>
            <a:ext cx="31236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เกมวงล้อ </a:t>
            </a:r>
          </a:p>
          <a:p>
            <a:pPr algn="ctr"/>
            <a:r>
              <a:rPr lang="th-TH" sz="32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หมวดภาชนะ</a:t>
            </a:r>
            <a:endParaRPr lang="en-US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88" name="กล่องข้อความ 87">
            <a:extLst>
              <a:ext uri="{FF2B5EF4-FFF2-40B4-BE49-F238E27FC236}">
                <a16:creationId xmlns:a16="http://schemas.microsoft.com/office/drawing/2014/main" id="{792323F7-A440-FFC9-24EE-250E7CC03E76}"/>
              </a:ext>
            </a:extLst>
          </p:cNvPr>
          <p:cNvSpPr txBox="1"/>
          <p:nvPr/>
        </p:nvSpPr>
        <p:spPr>
          <a:xfrm>
            <a:off x="2525173" y="6027044"/>
            <a:ext cx="498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คำชี้แจง</a:t>
            </a: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sz="1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ให้นักเรียนบอกชื่อ/หยิบบัตรภาพเมื่อลูกศรหยุด</a:t>
            </a:r>
            <a:endParaRPr lang="en-US" sz="16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89" name="กล่องข้อความ 88">
            <a:extLst>
              <a:ext uri="{FF2B5EF4-FFF2-40B4-BE49-F238E27FC236}">
                <a16:creationId xmlns:a16="http://schemas.microsoft.com/office/drawing/2014/main" id="{2E7EBBD9-2C65-81FD-5BBE-846897F5454B}"/>
              </a:ext>
            </a:extLst>
          </p:cNvPr>
          <p:cNvSpPr txBox="1"/>
          <p:nvPr/>
        </p:nvSpPr>
        <p:spPr>
          <a:xfrm>
            <a:off x="8687488" y="1486766"/>
            <a:ext cx="324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วิธีการเล่น </a:t>
            </a:r>
            <a:r>
              <a:rPr lang="en-US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กดที่ปุ่ม          เพื่อให้วงล้อหมุน</a:t>
            </a:r>
          </a:p>
          <a:p>
            <a:endParaRPr lang="th-TH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                  และหยุด</a:t>
            </a:r>
            <a:endParaRPr lang="en-US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pic>
        <p:nvPicPr>
          <p:cNvPr id="90" name="รูปภาพ 89">
            <a:extLst>
              <a:ext uri="{FF2B5EF4-FFF2-40B4-BE49-F238E27FC236}">
                <a16:creationId xmlns:a16="http://schemas.microsoft.com/office/drawing/2014/main" id="{5537873C-8777-75ED-0941-290D7B8553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207" y="1520865"/>
            <a:ext cx="296567" cy="296567"/>
          </a:xfrm>
          <a:prstGeom prst="rect">
            <a:avLst/>
          </a:prstGeom>
        </p:spPr>
      </p:pic>
      <p:pic>
        <p:nvPicPr>
          <p:cNvPr id="2" name="เพลงประกอบคลิปยอดนิยม ไม่มีลิขสิทธิ์ __ End of the Rainbow  - Quincas Moreira">
            <a:hlinkClick r:id="" action="ppaction://media"/>
            <a:extLst>
              <a:ext uri="{FF2B5EF4-FFF2-40B4-BE49-F238E27FC236}">
                <a16:creationId xmlns:a16="http://schemas.microsoft.com/office/drawing/2014/main" id="{0FC0AB47-6EB5-6833-6CC1-45BFE4D23E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59322" y="672422"/>
            <a:ext cx="977311" cy="369336"/>
          </a:xfrm>
          <a:prstGeom prst="rect">
            <a:avLst/>
          </a:prstGeom>
        </p:spPr>
      </p:pic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29A259B1-6D4E-4506-1DC3-8EB7D10B3A6C}"/>
              </a:ext>
            </a:extLst>
          </p:cNvPr>
          <p:cNvGrpSpPr/>
          <p:nvPr/>
        </p:nvGrpSpPr>
        <p:grpSpPr>
          <a:xfrm>
            <a:off x="2032000" y="607652"/>
            <a:ext cx="8128000" cy="5418667"/>
            <a:chOff x="2032000" y="607652"/>
            <a:chExt cx="8128000" cy="5418667"/>
          </a:xfrm>
        </p:grpSpPr>
        <p:grpSp>
          <p:nvGrpSpPr>
            <p:cNvPr id="72" name="กลุ่ม 71">
              <a:extLst>
                <a:ext uri="{FF2B5EF4-FFF2-40B4-BE49-F238E27FC236}">
                  <a16:creationId xmlns:a16="http://schemas.microsoft.com/office/drawing/2014/main" id="{83376AEE-E15B-CB7C-2AC7-A415A2CC0160}"/>
                </a:ext>
              </a:extLst>
            </p:cNvPr>
            <p:cNvGrpSpPr/>
            <p:nvPr/>
          </p:nvGrpSpPr>
          <p:grpSpPr>
            <a:xfrm>
              <a:off x="2032000" y="607652"/>
              <a:ext cx="8128000" cy="5418667"/>
              <a:chOff x="2032000" y="607652"/>
              <a:chExt cx="8128000" cy="5418667"/>
            </a:xfrm>
          </p:grpSpPr>
          <p:graphicFrame>
            <p:nvGraphicFramePr>
              <p:cNvPr id="38" name="แผนภูมิ 37">
                <a:extLst>
                  <a:ext uri="{FF2B5EF4-FFF2-40B4-BE49-F238E27FC236}">
                    <a16:creationId xmlns:a16="http://schemas.microsoft.com/office/drawing/2014/main" id="{DB129FF7-01AE-7252-3B67-E9628FADD25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81067839"/>
                  </p:ext>
                </p:extLst>
              </p:nvPr>
            </p:nvGraphicFramePr>
            <p:xfrm>
              <a:off x="2032000" y="607652"/>
              <a:ext cx="8128000" cy="541866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4"/>
              </a:graphicData>
            </a:graphic>
          </p:graphicFrame>
          <p:sp>
            <p:nvSpPr>
              <p:cNvPr id="39" name="กล่องข้อความ 38">
                <a:extLst>
                  <a:ext uri="{FF2B5EF4-FFF2-40B4-BE49-F238E27FC236}">
                    <a16:creationId xmlns:a16="http://schemas.microsoft.com/office/drawing/2014/main" id="{3C047C29-065C-F9C7-DA3D-7B3587F61FCB}"/>
                  </a:ext>
                </a:extLst>
              </p:cNvPr>
              <p:cNvSpPr txBox="1"/>
              <p:nvPr/>
            </p:nvSpPr>
            <p:spPr>
              <a:xfrm rot="19889580">
                <a:off x="4524243" y="1042506"/>
                <a:ext cx="9772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dirty="0">
                    <a:ln w="0"/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tim" panose="00000500000000000000" pitchFamily="2" charset="-34"/>
                    <a:cs typeface="Itim" panose="00000500000000000000" pitchFamily="2" charset="-34"/>
                  </a:rPr>
                  <a:t>ถ้วย</a:t>
                </a:r>
                <a:endParaRPr lang="en-US" dirty="0">
                  <a:ln w="0"/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endParaRPr>
              </a:p>
            </p:txBody>
          </p:sp>
          <p:sp>
            <p:nvSpPr>
              <p:cNvPr id="40" name="กล่องข้อความ 39">
                <a:extLst>
                  <a:ext uri="{FF2B5EF4-FFF2-40B4-BE49-F238E27FC236}">
                    <a16:creationId xmlns:a16="http://schemas.microsoft.com/office/drawing/2014/main" id="{B6A081D5-24CB-8FB2-49C9-C0814C0EAF35}"/>
                  </a:ext>
                </a:extLst>
              </p:cNvPr>
              <p:cNvSpPr txBox="1"/>
              <p:nvPr/>
            </p:nvSpPr>
            <p:spPr>
              <a:xfrm rot="1984573">
                <a:off x="6958950" y="1178417"/>
                <a:ext cx="998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tim" panose="00000500000000000000" pitchFamily="2" charset="-34"/>
                    <a:cs typeface="Itim" panose="00000500000000000000" pitchFamily="2" charset="-34"/>
                  </a:rPr>
                  <a:t>แก้วน้ำ</a:t>
                </a:r>
                <a:endParaRPr lang="en-US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endParaRPr>
              </a:p>
            </p:txBody>
          </p:sp>
        </p:grpSp>
        <p:pic>
          <p:nvPicPr>
            <p:cNvPr id="9" name="รูปภาพ 8">
              <a:extLst>
                <a:ext uri="{FF2B5EF4-FFF2-40B4-BE49-F238E27FC236}">
                  <a16:creationId xmlns:a16="http://schemas.microsoft.com/office/drawing/2014/main" id="{84B8F3D5-55D1-93BC-2FC2-7B0C2FD6A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0000" b="90000" l="5278" r="91944">
                          <a14:foregroundMark x1="8889" y1="48889" x2="8889" y2="48889"/>
                          <a14:foregroundMark x1="92222" y1="51667" x2="92222" y2="51667"/>
                          <a14:foregroundMark x1="5278" y1="50278" x2="5278" y2="502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5910" y="2530204"/>
              <a:ext cx="1550847" cy="1550847"/>
            </a:xfrm>
            <a:prstGeom prst="rect">
              <a:avLst/>
            </a:prstGeom>
          </p:spPr>
        </p:pic>
        <p:pic>
          <p:nvPicPr>
            <p:cNvPr id="14" name="รูปภาพ 13">
              <a:extLst>
                <a:ext uri="{FF2B5EF4-FFF2-40B4-BE49-F238E27FC236}">
                  <a16:creationId xmlns:a16="http://schemas.microsoft.com/office/drawing/2014/main" id="{FA49A04C-769E-7B48-B087-5FC5F0079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000" b="90000" l="10000" r="90000">
                          <a14:foregroundMark x1="48167" y1="89333" x2="48167" y2="89333"/>
                          <a14:foregroundMark x1="52167" y1="10000" x2="52167" y2="1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85084">
              <a:off x="6288193" y="1576003"/>
              <a:ext cx="1050966" cy="1050966"/>
            </a:xfrm>
            <a:prstGeom prst="rect">
              <a:avLst/>
            </a:prstGeom>
          </p:spPr>
        </p:pic>
        <p:pic>
          <p:nvPicPr>
            <p:cNvPr id="4" name="รูปภาพ 3">
              <a:extLst>
                <a:ext uri="{FF2B5EF4-FFF2-40B4-BE49-F238E27FC236}">
                  <a16:creationId xmlns:a16="http://schemas.microsoft.com/office/drawing/2014/main" id="{8FC9D7C3-1BEB-9DF6-0416-3DF1DB299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27523">
              <a:off x="4837360" y="1440302"/>
              <a:ext cx="1177388" cy="1177388"/>
            </a:xfrm>
            <a:prstGeom prst="rect">
              <a:avLst/>
            </a:prstGeom>
          </p:spPr>
        </p:pic>
        <p:pic>
          <p:nvPicPr>
            <p:cNvPr id="6" name="รูปภาพ 5">
              <a:extLst>
                <a:ext uri="{FF2B5EF4-FFF2-40B4-BE49-F238E27FC236}">
                  <a16:creationId xmlns:a16="http://schemas.microsoft.com/office/drawing/2014/main" id="{717FAC26-443C-6E7D-F6DF-C182B85C4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1824">
              <a:off x="6427813" y="2099202"/>
              <a:ext cx="2171183" cy="2171183"/>
            </a:xfrm>
            <a:prstGeom prst="rect">
              <a:avLst/>
            </a:prstGeom>
          </p:spPr>
        </p:pic>
        <p:pic>
          <p:nvPicPr>
            <p:cNvPr id="8" name="รูปภาพ 7">
              <a:extLst>
                <a:ext uri="{FF2B5EF4-FFF2-40B4-BE49-F238E27FC236}">
                  <a16:creationId xmlns:a16="http://schemas.microsoft.com/office/drawing/2014/main" id="{CF4CA736-6DBC-14A8-72CA-49648120F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92340">
              <a:off x="6339582" y="3756184"/>
              <a:ext cx="814533" cy="1453402"/>
            </a:xfrm>
            <a:prstGeom prst="rect">
              <a:avLst/>
            </a:prstGeom>
          </p:spPr>
        </p:pic>
        <p:pic>
          <p:nvPicPr>
            <p:cNvPr id="11" name="รูปภาพ 10">
              <a:extLst>
                <a:ext uri="{FF2B5EF4-FFF2-40B4-BE49-F238E27FC236}">
                  <a16:creationId xmlns:a16="http://schemas.microsoft.com/office/drawing/2014/main" id="{AFB15232-D0B5-C878-20A8-27CF27D24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27040">
              <a:off x="5110068" y="3784521"/>
              <a:ext cx="743382" cy="1326446"/>
            </a:xfrm>
            <a:prstGeom prst="rect">
              <a:avLst/>
            </a:prstGeom>
          </p:spPr>
        </p:pic>
      </p:grpSp>
      <p:sp>
        <p:nvSpPr>
          <p:cNvPr id="91" name="ลูกศร: ลง 90">
            <a:extLst>
              <a:ext uri="{FF2B5EF4-FFF2-40B4-BE49-F238E27FC236}">
                <a16:creationId xmlns:a16="http://schemas.microsoft.com/office/drawing/2014/main" id="{5CFBBA49-A832-33ED-0411-1B3E018F90CF}"/>
              </a:ext>
            </a:extLst>
          </p:cNvPr>
          <p:cNvSpPr/>
          <p:nvPr/>
        </p:nvSpPr>
        <p:spPr>
          <a:xfrm>
            <a:off x="5827637" y="-20446"/>
            <a:ext cx="537667" cy="1396134"/>
          </a:xfrm>
          <a:prstGeom prst="downArrow">
            <a:avLst/>
          </a:prstGeom>
          <a:solidFill>
            <a:srgbClr val="FF111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1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57BACBBC-8E6A-B8DA-43FA-3C8337ED2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-6448"/>
            <a:ext cx="12196970" cy="9145394"/>
          </a:xfrm>
          <a:prstGeom prst="rect">
            <a:avLst/>
          </a:prstGeom>
        </p:spPr>
      </p:pic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B8C15F7C-C412-2CB0-449F-23A486B5A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113" y="2654654"/>
            <a:ext cx="871258" cy="871258"/>
          </a:xfrm>
          <a:prstGeom prst="rect">
            <a:avLst/>
          </a:prstGeom>
        </p:spPr>
      </p:pic>
      <p:sp>
        <p:nvSpPr>
          <p:cNvPr id="41" name="กล่องข้อความ 40">
            <a:extLst>
              <a:ext uri="{FF2B5EF4-FFF2-40B4-BE49-F238E27FC236}">
                <a16:creationId xmlns:a16="http://schemas.microsoft.com/office/drawing/2014/main" id="{0B6CC0F3-A174-1CCE-C571-920C01B90564}"/>
              </a:ext>
            </a:extLst>
          </p:cNvPr>
          <p:cNvSpPr txBox="1"/>
          <p:nvPr/>
        </p:nvSpPr>
        <p:spPr>
          <a:xfrm>
            <a:off x="262451" y="3239154"/>
            <a:ext cx="3123658" cy="111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เกมวงล้อ </a:t>
            </a:r>
          </a:p>
          <a:p>
            <a:pPr algn="ctr"/>
            <a:r>
              <a:rPr lang="th-TH" sz="32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หมวดอาหาร</a:t>
            </a:r>
            <a:endParaRPr lang="en-US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695B7AF5-A5EF-36D2-16C8-8E3E27740572}"/>
              </a:ext>
            </a:extLst>
          </p:cNvPr>
          <p:cNvSpPr txBox="1"/>
          <p:nvPr/>
        </p:nvSpPr>
        <p:spPr>
          <a:xfrm>
            <a:off x="3412175" y="6028576"/>
            <a:ext cx="542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คำชี้แจง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ให้นักเรียนบอกชื่อ/หยิบบัตรภาพเมื่อลูกศรหยุด</a:t>
            </a:r>
            <a:endParaRPr lang="en-US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id="{367BD5C6-8E2D-3D22-A9F1-E8A7C67FE89D}"/>
              </a:ext>
            </a:extLst>
          </p:cNvPr>
          <p:cNvSpPr txBox="1"/>
          <p:nvPr/>
        </p:nvSpPr>
        <p:spPr>
          <a:xfrm>
            <a:off x="8687488" y="1486766"/>
            <a:ext cx="324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วิธีการเล่น </a:t>
            </a:r>
            <a:r>
              <a:rPr lang="en-US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กดที่ปุ่ม          เพื่อให้วงล้อหมุน</a:t>
            </a:r>
          </a:p>
          <a:p>
            <a:endParaRPr lang="th-TH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                  และหยุด</a:t>
            </a:r>
            <a:endParaRPr lang="en-US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pic>
        <p:nvPicPr>
          <p:cNvPr id="45" name="รูปภาพ 44">
            <a:extLst>
              <a:ext uri="{FF2B5EF4-FFF2-40B4-BE49-F238E27FC236}">
                <a16:creationId xmlns:a16="http://schemas.microsoft.com/office/drawing/2014/main" id="{D788A34F-93F3-62AC-EC12-661EFEF0D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207" y="1520865"/>
            <a:ext cx="296567" cy="296567"/>
          </a:xfrm>
          <a:prstGeom prst="rect">
            <a:avLst/>
          </a:prstGeom>
        </p:spPr>
      </p:pic>
      <p:pic>
        <p:nvPicPr>
          <p:cNvPr id="23" name="เพลงประกอบวิดีโอน่ารักๆ 3 (Music Background)">
            <a:hlinkClick r:id="" action="ppaction://media"/>
            <a:extLst>
              <a:ext uri="{FF2B5EF4-FFF2-40B4-BE49-F238E27FC236}">
                <a16:creationId xmlns:a16="http://schemas.microsoft.com/office/drawing/2014/main" id="{58361EB7-8467-9F1D-9965-79A5B28B11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7127" y="126823"/>
            <a:ext cx="487363" cy="487363"/>
          </a:xfrm>
          <a:prstGeom prst="rect">
            <a:avLst/>
          </a:prstGeom>
        </p:spPr>
      </p:pic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5D7AA254-5373-7DB9-4EBF-3B27EEAD9FED}"/>
              </a:ext>
            </a:extLst>
          </p:cNvPr>
          <p:cNvGrpSpPr/>
          <p:nvPr/>
        </p:nvGrpSpPr>
        <p:grpSpPr>
          <a:xfrm>
            <a:off x="2058207" y="570088"/>
            <a:ext cx="8128000" cy="5418667"/>
            <a:chOff x="2058207" y="570088"/>
            <a:chExt cx="8128000" cy="5418667"/>
          </a:xfrm>
        </p:grpSpPr>
        <p:grpSp>
          <p:nvGrpSpPr>
            <p:cNvPr id="2" name="กลุ่ม 1">
              <a:extLst>
                <a:ext uri="{FF2B5EF4-FFF2-40B4-BE49-F238E27FC236}">
                  <a16:creationId xmlns:a16="http://schemas.microsoft.com/office/drawing/2014/main" id="{7E68FED3-E212-B339-05B7-8C6975FCDB11}"/>
                </a:ext>
              </a:extLst>
            </p:cNvPr>
            <p:cNvGrpSpPr/>
            <p:nvPr/>
          </p:nvGrpSpPr>
          <p:grpSpPr>
            <a:xfrm>
              <a:off x="2058207" y="570088"/>
              <a:ext cx="8128000" cy="5418667"/>
              <a:chOff x="2032000" y="719666"/>
              <a:chExt cx="8128000" cy="5418667"/>
            </a:xfrm>
          </p:grpSpPr>
          <p:graphicFrame>
            <p:nvGraphicFramePr>
              <p:cNvPr id="3" name="แผนภูมิ 2">
                <a:extLst>
                  <a:ext uri="{FF2B5EF4-FFF2-40B4-BE49-F238E27FC236}">
                    <a16:creationId xmlns:a16="http://schemas.microsoft.com/office/drawing/2014/main" id="{192C7B0F-FC5E-4B44-82DA-CE29E5EBD87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89116077"/>
                  </p:ext>
                </p:extLst>
              </p:nvPr>
            </p:nvGraphicFramePr>
            <p:xfrm>
              <a:off x="2032000" y="719666"/>
              <a:ext cx="8128000" cy="541866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30" name="กล่องข้อความ 29">
                <a:extLst>
                  <a:ext uri="{FF2B5EF4-FFF2-40B4-BE49-F238E27FC236}">
                    <a16:creationId xmlns:a16="http://schemas.microsoft.com/office/drawing/2014/main" id="{E29E8F3B-E7A5-4E1D-5804-3BFBCE68736E}"/>
                  </a:ext>
                </a:extLst>
              </p:cNvPr>
              <p:cNvSpPr txBox="1"/>
              <p:nvPr/>
            </p:nvSpPr>
            <p:spPr>
              <a:xfrm rot="19889580">
                <a:off x="4498036" y="1180031"/>
                <a:ext cx="9772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dirty="0">
                    <a:ln w="0"/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tim" panose="00000500000000000000" pitchFamily="2" charset="-34"/>
                    <a:cs typeface="Itim" panose="00000500000000000000" pitchFamily="2" charset="-34"/>
                  </a:rPr>
                  <a:t>ผัดผัก</a:t>
                </a:r>
                <a:endParaRPr lang="en-US" dirty="0">
                  <a:ln w="0"/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endParaRPr>
              </a:p>
            </p:txBody>
          </p:sp>
          <p:sp>
            <p:nvSpPr>
              <p:cNvPr id="32" name="กล่องข้อความ 31">
                <a:extLst>
                  <a:ext uri="{FF2B5EF4-FFF2-40B4-BE49-F238E27FC236}">
                    <a16:creationId xmlns:a16="http://schemas.microsoft.com/office/drawing/2014/main" id="{179813D5-BAAA-C479-937B-CD84B82DDCA0}"/>
                  </a:ext>
                </a:extLst>
              </p:cNvPr>
              <p:cNvSpPr txBox="1"/>
              <p:nvPr/>
            </p:nvSpPr>
            <p:spPr>
              <a:xfrm rot="1984573">
                <a:off x="6904817" y="1276112"/>
                <a:ext cx="998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tim" panose="00000500000000000000" pitchFamily="2" charset="-34"/>
                    <a:cs typeface="Itim" panose="00000500000000000000" pitchFamily="2" charset="-34"/>
                  </a:rPr>
                  <a:t>ข้าวผัด</a:t>
                </a:r>
                <a:endParaRPr lang="en-US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endParaRPr>
              </a:p>
            </p:txBody>
          </p:sp>
        </p:grpSp>
        <p:pic>
          <p:nvPicPr>
            <p:cNvPr id="5" name="รูปภาพ 4">
              <a:extLst>
                <a:ext uri="{FF2B5EF4-FFF2-40B4-BE49-F238E27FC236}">
                  <a16:creationId xmlns:a16="http://schemas.microsoft.com/office/drawing/2014/main" id="{24CEFBFA-8B1B-3B5C-009B-55F4B050B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384993">
              <a:off x="4000749" y="2740820"/>
              <a:ext cx="1181116" cy="1077872"/>
            </a:xfrm>
            <a:prstGeom prst="rect">
              <a:avLst/>
            </a:prstGeom>
          </p:spPr>
        </p:pic>
        <p:pic>
          <p:nvPicPr>
            <p:cNvPr id="7" name="รูปภาพ 6">
              <a:extLst>
                <a:ext uri="{FF2B5EF4-FFF2-40B4-BE49-F238E27FC236}">
                  <a16:creationId xmlns:a16="http://schemas.microsoft.com/office/drawing/2014/main" id="{3232F2CF-2ABC-930D-7D79-D7AAB4079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40412">
              <a:off x="4517634" y="1187583"/>
              <a:ext cx="1663514" cy="1337030"/>
            </a:xfrm>
            <a:prstGeom prst="rect">
              <a:avLst/>
            </a:prstGeom>
          </p:spPr>
        </p:pic>
        <p:pic>
          <p:nvPicPr>
            <p:cNvPr id="9" name="รูปภาพ 8">
              <a:extLst>
                <a:ext uri="{FF2B5EF4-FFF2-40B4-BE49-F238E27FC236}">
                  <a16:creationId xmlns:a16="http://schemas.microsoft.com/office/drawing/2014/main" id="{569ED39F-754F-CF1C-94B3-171600EC4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20530">
              <a:off x="6000428" y="1350604"/>
              <a:ext cx="1583651" cy="1187738"/>
            </a:xfrm>
            <a:prstGeom prst="rect">
              <a:avLst/>
            </a:prstGeom>
          </p:spPr>
        </p:pic>
        <p:pic>
          <p:nvPicPr>
            <p:cNvPr id="11" name="รูปภาพ 10">
              <a:extLst>
                <a:ext uri="{FF2B5EF4-FFF2-40B4-BE49-F238E27FC236}">
                  <a16:creationId xmlns:a16="http://schemas.microsoft.com/office/drawing/2014/main" id="{007F44DE-F23B-5383-1694-5DDEAE2C4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207235">
              <a:off x="6870773" y="2596747"/>
              <a:ext cx="1331842" cy="1331842"/>
            </a:xfrm>
            <a:prstGeom prst="rect">
              <a:avLst/>
            </a:prstGeom>
          </p:spPr>
        </p:pic>
        <p:pic>
          <p:nvPicPr>
            <p:cNvPr id="13" name="รูปภาพ 12">
              <a:extLst>
                <a:ext uri="{FF2B5EF4-FFF2-40B4-BE49-F238E27FC236}">
                  <a16:creationId xmlns:a16="http://schemas.microsoft.com/office/drawing/2014/main" id="{312A4F1C-4316-3B7A-D0ED-A85397FA7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230969">
              <a:off x="4831837" y="4135143"/>
              <a:ext cx="1161377" cy="774251"/>
            </a:xfrm>
            <a:prstGeom prst="rect">
              <a:avLst/>
            </a:prstGeom>
          </p:spPr>
        </p:pic>
        <p:pic>
          <p:nvPicPr>
            <p:cNvPr id="15" name="รูปภาพ 14">
              <a:extLst>
                <a:ext uri="{FF2B5EF4-FFF2-40B4-BE49-F238E27FC236}">
                  <a16:creationId xmlns:a16="http://schemas.microsoft.com/office/drawing/2014/main" id="{ACD2B0F6-8605-C37E-9E84-2CDC90E8D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825460">
              <a:off x="6163562" y="3814601"/>
              <a:ext cx="1332244" cy="1332244"/>
            </a:xfrm>
            <a:prstGeom prst="rect">
              <a:avLst/>
            </a:prstGeom>
          </p:spPr>
        </p:pic>
      </p:grpSp>
      <p:sp>
        <p:nvSpPr>
          <p:cNvPr id="40" name="ลูกศร: ลง 39">
            <a:extLst>
              <a:ext uri="{FF2B5EF4-FFF2-40B4-BE49-F238E27FC236}">
                <a16:creationId xmlns:a16="http://schemas.microsoft.com/office/drawing/2014/main" id="{FC564383-98BF-EF01-8D93-D86E0C53CEC9}"/>
              </a:ext>
            </a:extLst>
          </p:cNvPr>
          <p:cNvSpPr/>
          <p:nvPr/>
        </p:nvSpPr>
        <p:spPr>
          <a:xfrm>
            <a:off x="5827637" y="6448"/>
            <a:ext cx="537667" cy="1396134"/>
          </a:xfrm>
          <a:prstGeom prst="downArrow">
            <a:avLst/>
          </a:prstGeom>
          <a:solidFill>
            <a:srgbClr val="FF111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5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รูปภาพ 27">
            <a:extLst>
              <a:ext uri="{FF2B5EF4-FFF2-40B4-BE49-F238E27FC236}">
                <a16:creationId xmlns:a16="http://schemas.microsoft.com/office/drawing/2014/main" id="{A6B02F9A-4DD1-AD79-3592-F0678441B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B8C15F7C-C412-2CB0-449F-23A486B5A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113" y="2654654"/>
            <a:ext cx="871258" cy="871258"/>
          </a:xfrm>
          <a:prstGeom prst="rect">
            <a:avLst/>
          </a:prstGeom>
        </p:spPr>
      </p:pic>
      <p:sp>
        <p:nvSpPr>
          <p:cNvPr id="41" name="กล่องข้อความ 40">
            <a:extLst>
              <a:ext uri="{FF2B5EF4-FFF2-40B4-BE49-F238E27FC236}">
                <a16:creationId xmlns:a16="http://schemas.microsoft.com/office/drawing/2014/main" id="{0B6CC0F3-A174-1CCE-C571-920C01B90564}"/>
              </a:ext>
            </a:extLst>
          </p:cNvPr>
          <p:cNvSpPr txBox="1"/>
          <p:nvPr/>
        </p:nvSpPr>
        <p:spPr>
          <a:xfrm>
            <a:off x="260394" y="869245"/>
            <a:ext cx="3123658" cy="111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เกมวงล้อ </a:t>
            </a:r>
          </a:p>
          <a:p>
            <a:pPr algn="ctr"/>
            <a:r>
              <a:rPr lang="th-TH" sz="3200" u="sng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หมวดเครื่องดื่ม</a:t>
            </a:r>
            <a:endParaRPr lang="en-US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695B7AF5-A5EF-36D2-16C8-8E3E27740572}"/>
              </a:ext>
            </a:extLst>
          </p:cNvPr>
          <p:cNvSpPr txBox="1"/>
          <p:nvPr/>
        </p:nvSpPr>
        <p:spPr>
          <a:xfrm>
            <a:off x="3412175" y="6028576"/>
            <a:ext cx="542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คำชี้แจง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ให้นักเรียนบอกชื่อ/หยิบบัตรภาพเมื่อลูกศรหยุด</a:t>
            </a:r>
            <a:endParaRPr lang="en-US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id="{367BD5C6-8E2D-3D22-A9F1-E8A7C67FE89D}"/>
              </a:ext>
            </a:extLst>
          </p:cNvPr>
          <p:cNvSpPr txBox="1"/>
          <p:nvPr/>
        </p:nvSpPr>
        <p:spPr>
          <a:xfrm>
            <a:off x="8687488" y="1486766"/>
            <a:ext cx="3244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วิธีการเล่น </a:t>
            </a:r>
            <a:r>
              <a:rPr lang="en-US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:</a:t>
            </a:r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กดที่ปุ่ม          เพื่อให้วงล้อหมุน</a:t>
            </a:r>
          </a:p>
          <a:p>
            <a:endParaRPr lang="th-TH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  <a:p>
            <a:r>
              <a:rPr lang="th-TH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tim" panose="00000500000000000000" pitchFamily="2" charset="-34"/>
                <a:cs typeface="Itim" panose="00000500000000000000" pitchFamily="2" charset="-34"/>
              </a:rPr>
              <a:t>                   และหยุด</a:t>
            </a:r>
            <a:endParaRPr lang="en-US" sz="1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pic>
        <p:nvPicPr>
          <p:cNvPr id="45" name="รูปภาพ 44">
            <a:extLst>
              <a:ext uri="{FF2B5EF4-FFF2-40B4-BE49-F238E27FC236}">
                <a16:creationId xmlns:a16="http://schemas.microsoft.com/office/drawing/2014/main" id="{D788A34F-93F3-62AC-EC12-661EFEF0D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207" y="1520865"/>
            <a:ext cx="296567" cy="296567"/>
          </a:xfrm>
          <a:prstGeom prst="rect">
            <a:avLst/>
          </a:prstGeom>
        </p:spPr>
      </p:pic>
      <p:pic>
        <p:nvPicPr>
          <p:cNvPr id="4" name="เพลงประกอบคลิปยอดนิยม ไม่มีลิขสิทธิ์ __ End of the Rainbow  - Quincas Moreira">
            <a:hlinkClick r:id="" action="ppaction://media"/>
            <a:extLst>
              <a:ext uri="{FF2B5EF4-FFF2-40B4-BE49-F238E27FC236}">
                <a16:creationId xmlns:a16="http://schemas.microsoft.com/office/drawing/2014/main" id="{D5B875CB-D3E0-752F-630B-05544462F0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6890" y="253727"/>
            <a:ext cx="487363" cy="487363"/>
          </a:xfrm>
          <a:prstGeom prst="rect">
            <a:avLst/>
          </a:prstGeom>
        </p:spPr>
      </p:pic>
      <p:grpSp>
        <p:nvGrpSpPr>
          <p:cNvPr id="26" name="กลุ่ม 25">
            <a:extLst>
              <a:ext uri="{FF2B5EF4-FFF2-40B4-BE49-F238E27FC236}">
                <a16:creationId xmlns:a16="http://schemas.microsoft.com/office/drawing/2014/main" id="{03C3466C-0946-054D-8402-3E39CE71FCE2}"/>
              </a:ext>
            </a:extLst>
          </p:cNvPr>
          <p:cNvGrpSpPr/>
          <p:nvPr/>
        </p:nvGrpSpPr>
        <p:grpSpPr>
          <a:xfrm>
            <a:off x="2058207" y="570088"/>
            <a:ext cx="8128000" cy="5418667"/>
            <a:chOff x="2058207" y="570088"/>
            <a:chExt cx="8128000" cy="5418667"/>
          </a:xfrm>
        </p:grpSpPr>
        <p:grpSp>
          <p:nvGrpSpPr>
            <p:cNvPr id="2" name="กลุ่ม 1">
              <a:extLst>
                <a:ext uri="{FF2B5EF4-FFF2-40B4-BE49-F238E27FC236}">
                  <a16:creationId xmlns:a16="http://schemas.microsoft.com/office/drawing/2014/main" id="{7E68FED3-E212-B339-05B7-8C6975FCDB11}"/>
                </a:ext>
              </a:extLst>
            </p:cNvPr>
            <p:cNvGrpSpPr/>
            <p:nvPr/>
          </p:nvGrpSpPr>
          <p:grpSpPr>
            <a:xfrm>
              <a:off x="2058207" y="570088"/>
              <a:ext cx="8128000" cy="5418667"/>
              <a:chOff x="2032000" y="719666"/>
              <a:chExt cx="8128000" cy="5418667"/>
            </a:xfrm>
          </p:grpSpPr>
          <p:graphicFrame>
            <p:nvGraphicFramePr>
              <p:cNvPr id="3" name="แผนภูมิ 2">
                <a:extLst>
                  <a:ext uri="{FF2B5EF4-FFF2-40B4-BE49-F238E27FC236}">
                    <a16:creationId xmlns:a16="http://schemas.microsoft.com/office/drawing/2014/main" id="{192C7B0F-FC5E-4B44-82DA-CE29E5EBD87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73960742"/>
                  </p:ext>
                </p:extLst>
              </p:nvPr>
            </p:nvGraphicFramePr>
            <p:xfrm>
              <a:off x="2032000" y="719666"/>
              <a:ext cx="8128000" cy="541866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30" name="กล่องข้อความ 29">
                <a:extLst>
                  <a:ext uri="{FF2B5EF4-FFF2-40B4-BE49-F238E27FC236}">
                    <a16:creationId xmlns:a16="http://schemas.microsoft.com/office/drawing/2014/main" id="{E29E8F3B-E7A5-4E1D-5804-3BFBCE68736E}"/>
                  </a:ext>
                </a:extLst>
              </p:cNvPr>
              <p:cNvSpPr txBox="1"/>
              <p:nvPr/>
            </p:nvSpPr>
            <p:spPr>
              <a:xfrm rot="19889580">
                <a:off x="4498036" y="1180031"/>
                <a:ext cx="9772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dirty="0">
                    <a:ln w="0"/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tim" panose="00000500000000000000" pitchFamily="2" charset="-34"/>
                    <a:cs typeface="Itim" panose="00000500000000000000" pitchFamily="2" charset="-34"/>
                  </a:rPr>
                  <a:t>น้ำอัดลม</a:t>
                </a:r>
                <a:endParaRPr lang="en-US" dirty="0">
                  <a:ln w="0"/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endParaRPr>
              </a:p>
            </p:txBody>
          </p:sp>
          <p:sp>
            <p:nvSpPr>
              <p:cNvPr id="32" name="กล่องข้อความ 31">
                <a:extLst>
                  <a:ext uri="{FF2B5EF4-FFF2-40B4-BE49-F238E27FC236}">
                    <a16:creationId xmlns:a16="http://schemas.microsoft.com/office/drawing/2014/main" id="{179813D5-BAAA-C479-937B-CD84B82DDCA0}"/>
                  </a:ext>
                </a:extLst>
              </p:cNvPr>
              <p:cNvSpPr txBox="1"/>
              <p:nvPr/>
            </p:nvSpPr>
            <p:spPr>
              <a:xfrm rot="1984573">
                <a:off x="6904817" y="1276112"/>
                <a:ext cx="998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tim" panose="00000500000000000000" pitchFamily="2" charset="-34"/>
                    <a:cs typeface="Itim" panose="00000500000000000000" pitchFamily="2" charset="-34"/>
                  </a:rPr>
                  <a:t>น้ำเปล่า</a:t>
                </a:r>
                <a:endParaRPr lang="en-US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tim" panose="00000500000000000000" pitchFamily="2" charset="-34"/>
                  <a:cs typeface="Itim" panose="00000500000000000000" pitchFamily="2" charset="-34"/>
                </a:endParaRPr>
              </a:p>
            </p:txBody>
          </p:sp>
        </p:grpSp>
        <p:pic>
          <p:nvPicPr>
            <p:cNvPr id="8" name="รูปภาพ 7">
              <a:extLst>
                <a:ext uri="{FF2B5EF4-FFF2-40B4-BE49-F238E27FC236}">
                  <a16:creationId xmlns:a16="http://schemas.microsoft.com/office/drawing/2014/main" id="{BE4AEB66-50D7-D671-BC7A-C61F8C039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49762">
              <a:off x="4333714" y="1351488"/>
              <a:ext cx="2257129" cy="1304119"/>
            </a:xfrm>
            <a:prstGeom prst="rect">
              <a:avLst/>
            </a:prstGeom>
          </p:spPr>
        </p:pic>
        <p:pic>
          <p:nvPicPr>
            <p:cNvPr id="12" name="รูปภาพ 11">
              <a:extLst>
                <a:ext uri="{FF2B5EF4-FFF2-40B4-BE49-F238E27FC236}">
                  <a16:creationId xmlns:a16="http://schemas.microsoft.com/office/drawing/2014/main" id="{C02A6BCF-51EE-A4E5-0953-E877B1FC7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729478">
              <a:off x="5713213" y="3320274"/>
              <a:ext cx="1870502" cy="1870502"/>
            </a:xfrm>
            <a:prstGeom prst="rect">
              <a:avLst/>
            </a:prstGeom>
          </p:spPr>
        </p:pic>
        <p:pic>
          <p:nvPicPr>
            <p:cNvPr id="17" name="รูปภาพ 16">
              <a:extLst>
                <a:ext uri="{FF2B5EF4-FFF2-40B4-BE49-F238E27FC236}">
                  <a16:creationId xmlns:a16="http://schemas.microsoft.com/office/drawing/2014/main" id="{EB5758CA-E81B-EA99-1ECD-7396F1C64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33312" y="2749286"/>
              <a:ext cx="2601068" cy="979736"/>
            </a:xfrm>
            <a:prstGeom prst="rect">
              <a:avLst/>
            </a:prstGeom>
          </p:spPr>
        </p:pic>
        <p:pic>
          <p:nvPicPr>
            <p:cNvPr id="20" name="รูปภาพ 19">
              <a:extLst>
                <a:ext uri="{FF2B5EF4-FFF2-40B4-BE49-F238E27FC236}">
                  <a16:creationId xmlns:a16="http://schemas.microsoft.com/office/drawing/2014/main" id="{A8BEAC1E-F13F-9CB3-04F7-646C83C7C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7651">
              <a:off x="6156431" y="1271649"/>
              <a:ext cx="1478569" cy="1478569"/>
            </a:xfrm>
            <a:prstGeom prst="rect">
              <a:avLst/>
            </a:prstGeom>
          </p:spPr>
        </p:pic>
        <p:pic>
          <p:nvPicPr>
            <p:cNvPr id="22" name="รูปภาพ 21">
              <a:extLst>
                <a:ext uri="{FF2B5EF4-FFF2-40B4-BE49-F238E27FC236}">
                  <a16:creationId xmlns:a16="http://schemas.microsoft.com/office/drawing/2014/main" id="{1EEB8AC5-EC90-0B84-3CFF-9BAFF16D2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652119" y="2290850"/>
              <a:ext cx="1905855" cy="1905855"/>
            </a:xfrm>
            <a:prstGeom prst="rect">
              <a:avLst/>
            </a:prstGeom>
          </p:spPr>
        </p:pic>
        <p:pic>
          <p:nvPicPr>
            <p:cNvPr id="25" name="รูปภาพ 24">
              <a:extLst>
                <a:ext uri="{FF2B5EF4-FFF2-40B4-BE49-F238E27FC236}">
                  <a16:creationId xmlns:a16="http://schemas.microsoft.com/office/drawing/2014/main" id="{6A4E7562-A6D0-5D4A-B9B1-F05E80821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150823">
              <a:off x="4764790" y="3750921"/>
              <a:ext cx="1324266" cy="1324266"/>
            </a:xfrm>
            <a:prstGeom prst="rect">
              <a:avLst/>
            </a:prstGeom>
          </p:spPr>
        </p:pic>
      </p:grpSp>
      <p:sp>
        <p:nvSpPr>
          <p:cNvPr id="40" name="ลูกศร: ลง 39">
            <a:extLst>
              <a:ext uri="{FF2B5EF4-FFF2-40B4-BE49-F238E27FC236}">
                <a16:creationId xmlns:a16="http://schemas.microsoft.com/office/drawing/2014/main" id="{FC564383-98BF-EF01-8D93-D86E0C53CEC9}"/>
              </a:ext>
            </a:extLst>
          </p:cNvPr>
          <p:cNvSpPr/>
          <p:nvPr/>
        </p:nvSpPr>
        <p:spPr>
          <a:xfrm>
            <a:off x="5827637" y="6448"/>
            <a:ext cx="537667" cy="1396134"/>
          </a:xfrm>
          <a:prstGeom prst="downArrow">
            <a:avLst/>
          </a:prstGeom>
          <a:solidFill>
            <a:srgbClr val="FF111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4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162</Words>
  <Application>Microsoft Office PowerPoint</Application>
  <PresentationFormat>แบบจอกว้าง</PresentationFormat>
  <Paragraphs>48</Paragraphs>
  <Slides>4</Slides>
  <Notes>0</Notes>
  <HiddenSlides>0</HiddenSlides>
  <MMClips>4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Itim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Sarawut Wangthaphan</cp:lastModifiedBy>
  <cp:revision>48</cp:revision>
  <dcterms:created xsi:type="dcterms:W3CDTF">2023-05-12T03:19:33Z</dcterms:created>
  <dcterms:modified xsi:type="dcterms:W3CDTF">2024-02-12T07:28:36Z</dcterms:modified>
</cp:coreProperties>
</file>